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60" r:id="rId4"/>
    <p:sldId id="261" r:id="rId5"/>
    <p:sldId id="262" r:id="rId6"/>
    <p:sldId id="263" r:id="rId7"/>
    <p:sldId id="264" r:id="rId8"/>
    <p:sldId id="265" r:id="rId9"/>
    <p:sldId id="267" r:id="rId10"/>
    <p:sldId id="268" r:id="rId11"/>
    <p:sldId id="272" r:id="rId12"/>
    <p:sldId id="266"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8659D-7DEC-C94A-AC4C-E11E07F939FE}" v="40" dt="2021-03-21T04:19:32.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45"/>
    <p:restoredTop sz="95424"/>
  </p:normalViewPr>
  <p:slideViewPr>
    <p:cSldViewPr snapToGrid="0" snapToObjects="1">
      <p:cViewPr varScale="1">
        <p:scale>
          <a:sx n="76" d="100"/>
          <a:sy n="76" d="100"/>
        </p:scale>
        <p:origin x="20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nayuyuyna@gmail.com" userId="a1d16a8764740cbb" providerId="LiveId" clId="{CCF8659D-7DEC-C94A-AC4C-E11E07F939FE}"/>
    <pc:docChg chg="undo custSel addSld delSld modSld sldOrd">
      <pc:chgData name="ynayuyuyna@gmail.com" userId="a1d16a8764740cbb" providerId="LiveId" clId="{CCF8659D-7DEC-C94A-AC4C-E11E07F939FE}" dt="2021-03-21T04:19:53.045" v="2014" actId="14861"/>
      <pc:docMkLst>
        <pc:docMk/>
      </pc:docMkLst>
      <pc:sldChg chg="addSp delSp modSp mod">
        <pc:chgData name="ynayuyuyna@gmail.com" userId="a1d16a8764740cbb" providerId="LiveId" clId="{CCF8659D-7DEC-C94A-AC4C-E11E07F939FE}" dt="2021-03-20T07:28:48.524" v="1913" actId="1076"/>
        <pc:sldMkLst>
          <pc:docMk/>
          <pc:sldMk cId="3999706068" sldId="256"/>
        </pc:sldMkLst>
        <pc:spChg chg="mod">
          <ac:chgData name="ynayuyuyna@gmail.com" userId="a1d16a8764740cbb" providerId="LiveId" clId="{CCF8659D-7DEC-C94A-AC4C-E11E07F939FE}" dt="2021-03-20T07:28:43.202" v="1912" actId="1076"/>
          <ac:spMkLst>
            <pc:docMk/>
            <pc:sldMk cId="3999706068" sldId="256"/>
            <ac:spMk id="2" creationId="{2FBB0B03-DB35-DE4E-9BA4-7E28FA9A0225}"/>
          </ac:spMkLst>
        </pc:spChg>
        <pc:spChg chg="mod">
          <ac:chgData name="ynayuyuyna@gmail.com" userId="a1d16a8764740cbb" providerId="LiveId" clId="{CCF8659D-7DEC-C94A-AC4C-E11E07F939FE}" dt="2021-03-20T07:28:48.524" v="1913" actId="1076"/>
          <ac:spMkLst>
            <pc:docMk/>
            <pc:sldMk cId="3999706068" sldId="256"/>
            <ac:spMk id="3" creationId="{5756DAAB-13E5-3A4E-A5AE-4C7E0E14F10D}"/>
          </ac:spMkLst>
        </pc:spChg>
        <pc:spChg chg="del">
          <ac:chgData name="ynayuyuyna@gmail.com" userId="a1d16a8764740cbb" providerId="LiveId" clId="{CCF8659D-7DEC-C94A-AC4C-E11E07F939FE}" dt="2021-03-20T07:26:44.740" v="1898" actId="26606"/>
          <ac:spMkLst>
            <pc:docMk/>
            <pc:sldMk cId="3999706068" sldId="256"/>
            <ac:spMk id="8" creationId="{73A25D70-4A55-4F72-B9C5-A69CDBF4DB42}"/>
          </ac:spMkLst>
        </pc:spChg>
        <pc:spChg chg="del">
          <ac:chgData name="ynayuyuyna@gmail.com" userId="a1d16a8764740cbb" providerId="LiveId" clId="{CCF8659D-7DEC-C94A-AC4C-E11E07F939FE}" dt="2021-03-20T07:26:44.740" v="1898" actId="26606"/>
          <ac:spMkLst>
            <pc:docMk/>
            <pc:sldMk cId="3999706068" sldId="256"/>
            <ac:spMk id="10" creationId="{54957100-6D8B-4161-9F2F-C0A949EC84C4}"/>
          </ac:spMkLst>
        </pc:spChg>
        <pc:spChg chg="del">
          <ac:chgData name="ynayuyuyna@gmail.com" userId="a1d16a8764740cbb" providerId="LiveId" clId="{CCF8659D-7DEC-C94A-AC4C-E11E07F939FE}" dt="2021-03-20T07:26:44.740" v="1898" actId="26606"/>
          <ac:spMkLst>
            <pc:docMk/>
            <pc:sldMk cId="3999706068" sldId="256"/>
            <ac:spMk id="12" creationId="{CBCB02B1-1B82-403C-B7D2-E2CED1882F50}"/>
          </ac:spMkLst>
        </pc:spChg>
        <pc:spChg chg="add">
          <ac:chgData name="ynayuyuyna@gmail.com" userId="a1d16a8764740cbb" providerId="LiveId" clId="{CCF8659D-7DEC-C94A-AC4C-E11E07F939FE}" dt="2021-03-20T07:26:44.740" v="1898" actId="26606"/>
          <ac:spMkLst>
            <pc:docMk/>
            <pc:sldMk cId="3999706068" sldId="256"/>
            <ac:spMk id="38" creationId="{18AC8E79-ECD6-4F34-BE5A-9F5E850E850A}"/>
          </ac:spMkLst>
        </pc:spChg>
        <pc:spChg chg="add">
          <ac:chgData name="ynayuyuyna@gmail.com" userId="a1d16a8764740cbb" providerId="LiveId" clId="{CCF8659D-7DEC-C94A-AC4C-E11E07F939FE}" dt="2021-03-20T07:26:44.740" v="1898" actId="26606"/>
          <ac:spMkLst>
            <pc:docMk/>
            <pc:sldMk cId="3999706068" sldId="256"/>
            <ac:spMk id="40" creationId="{7D2BE1BB-2AB2-4D7E-9E27-8D245181B513}"/>
          </ac:spMkLst>
        </pc:spChg>
        <pc:grpChg chg="del">
          <ac:chgData name="ynayuyuyna@gmail.com" userId="a1d16a8764740cbb" providerId="LiveId" clId="{CCF8659D-7DEC-C94A-AC4C-E11E07F939FE}" dt="2021-03-20T07:26:44.740" v="1898" actId="26606"/>
          <ac:grpSpMkLst>
            <pc:docMk/>
            <pc:sldMk cId="3999706068" sldId="256"/>
            <ac:grpSpMk id="14" creationId="{CCDE13A7-6382-4A67-BEBE-4FF1F37C7F52}"/>
          </ac:grpSpMkLst>
        </pc:grpChg>
        <pc:grpChg chg="del">
          <ac:chgData name="ynayuyuyna@gmail.com" userId="a1d16a8764740cbb" providerId="LiveId" clId="{CCF8659D-7DEC-C94A-AC4C-E11E07F939FE}" dt="2021-03-20T07:26:44.740" v="1898" actId="26606"/>
          <ac:grpSpMkLst>
            <pc:docMk/>
            <pc:sldMk cId="3999706068" sldId="256"/>
            <ac:grpSpMk id="23" creationId="{17147D5D-F01F-4164-BD81-D10DC6F23E41}"/>
          </ac:grpSpMkLst>
        </pc:grpChg>
        <pc:grpChg chg="del">
          <ac:chgData name="ynayuyuyna@gmail.com" userId="a1d16a8764740cbb" providerId="LiveId" clId="{CCF8659D-7DEC-C94A-AC4C-E11E07F939FE}" dt="2021-03-20T07:26:44.740" v="1898" actId="26606"/>
          <ac:grpSpMkLst>
            <pc:docMk/>
            <pc:sldMk cId="3999706068" sldId="256"/>
            <ac:grpSpMk id="29" creationId="{6D0E248E-80AB-4B35-BA8D-F940FCB44326}"/>
          </ac:grpSpMkLst>
        </pc:grpChg>
        <pc:grpChg chg="add">
          <ac:chgData name="ynayuyuyna@gmail.com" userId="a1d16a8764740cbb" providerId="LiveId" clId="{CCF8659D-7DEC-C94A-AC4C-E11E07F939FE}" dt="2021-03-20T07:26:44.740" v="1898" actId="26606"/>
          <ac:grpSpMkLst>
            <pc:docMk/>
            <pc:sldMk cId="3999706068" sldId="256"/>
            <ac:grpSpMk id="42" creationId="{22A1615C-2156-4B15-BF3E-39794B37905E}"/>
          </ac:grpSpMkLst>
        </pc:grpChg>
        <pc:picChg chg="add mod">
          <ac:chgData name="ynayuyuyna@gmail.com" userId="a1d16a8764740cbb" providerId="LiveId" clId="{CCF8659D-7DEC-C94A-AC4C-E11E07F939FE}" dt="2021-03-20T07:27:42.876" v="1907" actId="1076"/>
          <ac:picMkLst>
            <pc:docMk/>
            <pc:sldMk cId="3999706068" sldId="256"/>
            <ac:picMk id="5" creationId="{1904E0A0-91DA-3143-B758-02DEE022FD9C}"/>
          </ac:picMkLst>
        </pc:picChg>
        <pc:picChg chg="add mod">
          <ac:chgData name="ynayuyuyna@gmail.com" userId="a1d16a8764740cbb" providerId="LiveId" clId="{CCF8659D-7DEC-C94A-AC4C-E11E07F939FE}" dt="2021-03-20T07:27:49.329" v="1909" actId="1076"/>
          <ac:picMkLst>
            <pc:docMk/>
            <pc:sldMk cId="3999706068" sldId="256"/>
            <ac:picMk id="7" creationId="{27C2CF33-AC97-9640-B919-DEB93D4801F1}"/>
          </ac:picMkLst>
        </pc:picChg>
      </pc:sldChg>
      <pc:sldChg chg="modSp mod">
        <pc:chgData name="ynayuyuyna@gmail.com" userId="a1d16a8764740cbb" providerId="LiveId" clId="{CCF8659D-7DEC-C94A-AC4C-E11E07F939FE}" dt="2021-03-20T07:41:45.422" v="1944" actId="20577"/>
        <pc:sldMkLst>
          <pc:docMk/>
          <pc:sldMk cId="25452875" sldId="257"/>
        </pc:sldMkLst>
        <pc:spChg chg="mod">
          <ac:chgData name="ynayuyuyna@gmail.com" userId="a1d16a8764740cbb" providerId="LiveId" clId="{CCF8659D-7DEC-C94A-AC4C-E11E07F939FE}" dt="2021-03-20T07:41:45.422" v="1944" actId="20577"/>
          <ac:spMkLst>
            <pc:docMk/>
            <pc:sldMk cId="25452875" sldId="257"/>
            <ac:spMk id="4" creationId="{25AC450D-43F4-9147-A131-EF7EA007EFDB}"/>
          </ac:spMkLst>
        </pc:spChg>
      </pc:sldChg>
      <pc:sldChg chg="del">
        <pc:chgData name="ynayuyuyna@gmail.com" userId="a1d16a8764740cbb" providerId="LiveId" clId="{CCF8659D-7DEC-C94A-AC4C-E11E07F939FE}" dt="2021-03-20T06:13:30.329" v="1296" actId="2696"/>
        <pc:sldMkLst>
          <pc:docMk/>
          <pc:sldMk cId="3046825914" sldId="259"/>
        </pc:sldMkLst>
      </pc:sldChg>
      <pc:sldChg chg="addSp modSp mod">
        <pc:chgData name="ynayuyuyna@gmail.com" userId="a1d16a8764740cbb" providerId="LiveId" clId="{CCF8659D-7DEC-C94A-AC4C-E11E07F939FE}" dt="2021-03-21T04:19:53.045" v="2014" actId="14861"/>
        <pc:sldMkLst>
          <pc:docMk/>
          <pc:sldMk cId="2601022680" sldId="260"/>
        </pc:sldMkLst>
        <pc:spChg chg="mod">
          <ac:chgData name="ynayuyuyna@gmail.com" userId="a1d16a8764740cbb" providerId="LiveId" clId="{CCF8659D-7DEC-C94A-AC4C-E11E07F939FE}" dt="2021-03-21T04:19:24.180" v="1997" actId="1076"/>
          <ac:spMkLst>
            <pc:docMk/>
            <pc:sldMk cId="2601022680" sldId="260"/>
            <ac:spMk id="4" creationId="{25AC450D-43F4-9147-A131-EF7EA007EFDB}"/>
          </ac:spMkLst>
        </pc:spChg>
        <pc:picChg chg="add mod">
          <ac:chgData name="ynayuyuyna@gmail.com" userId="a1d16a8764740cbb" providerId="LiveId" clId="{CCF8659D-7DEC-C94A-AC4C-E11E07F939FE}" dt="2021-03-21T04:19:53.045" v="2014" actId="14861"/>
          <ac:picMkLst>
            <pc:docMk/>
            <pc:sldMk cId="2601022680" sldId="260"/>
            <ac:picMk id="5" creationId="{F15E64E2-EDDD-3749-ABC9-7E38BAA4A02F}"/>
          </ac:picMkLst>
        </pc:picChg>
      </pc:sldChg>
      <pc:sldChg chg="addSp delSp modSp mod">
        <pc:chgData name="ynayuyuyna@gmail.com" userId="a1d16a8764740cbb" providerId="LiveId" clId="{CCF8659D-7DEC-C94A-AC4C-E11E07F939FE}" dt="2021-03-20T23:55:16.468" v="1962" actId="14861"/>
        <pc:sldMkLst>
          <pc:docMk/>
          <pc:sldMk cId="2263292536" sldId="261"/>
        </pc:sldMkLst>
        <pc:spChg chg="del">
          <ac:chgData name="ynayuyuyna@gmail.com" userId="a1d16a8764740cbb" providerId="LiveId" clId="{CCF8659D-7DEC-C94A-AC4C-E11E07F939FE}" dt="2021-03-20T23:54:33.587" v="1945" actId="478"/>
          <ac:spMkLst>
            <pc:docMk/>
            <pc:sldMk cId="2263292536" sldId="261"/>
            <ac:spMk id="5" creationId="{BC7CD42D-70E1-E74B-A197-54226C6F287D}"/>
          </ac:spMkLst>
        </pc:spChg>
        <pc:picChg chg="add mod">
          <ac:chgData name="ynayuyuyna@gmail.com" userId="a1d16a8764740cbb" providerId="LiveId" clId="{CCF8659D-7DEC-C94A-AC4C-E11E07F939FE}" dt="2021-03-20T23:55:16.468" v="1962" actId="14861"/>
          <ac:picMkLst>
            <pc:docMk/>
            <pc:sldMk cId="2263292536" sldId="261"/>
            <ac:picMk id="6" creationId="{9C8E7C48-C172-DB41-9EB7-757707395BBA}"/>
          </ac:picMkLst>
        </pc:picChg>
      </pc:sldChg>
      <pc:sldChg chg="addSp delSp modSp mod">
        <pc:chgData name="ynayuyuyna@gmail.com" userId="a1d16a8764740cbb" providerId="LiveId" clId="{CCF8659D-7DEC-C94A-AC4C-E11E07F939FE}" dt="2021-03-20T23:58:31.090" v="1980" actId="14861"/>
        <pc:sldMkLst>
          <pc:docMk/>
          <pc:sldMk cId="3629986700" sldId="262"/>
        </pc:sldMkLst>
        <pc:spChg chg="del">
          <ac:chgData name="ynayuyuyna@gmail.com" userId="a1d16a8764740cbb" providerId="LiveId" clId="{CCF8659D-7DEC-C94A-AC4C-E11E07F939FE}" dt="2021-03-20T23:57:30.586" v="1963" actId="478"/>
          <ac:spMkLst>
            <pc:docMk/>
            <pc:sldMk cId="3629986700" sldId="262"/>
            <ac:spMk id="5" creationId="{BC7CD42D-70E1-E74B-A197-54226C6F287D}"/>
          </ac:spMkLst>
        </pc:spChg>
        <pc:picChg chg="add mod modCrop">
          <ac:chgData name="ynayuyuyna@gmail.com" userId="a1d16a8764740cbb" providerId="LiveId" clId="{CCF8659D-7DEC-C94A-AC4C-E11E07F939FE}" dt="2021-03-20T23:58:31.090" v="1980" actId="14861"/>
          <ac:picMkLst>
            <pc:docMk/>
            <pc:sldMk cId="3629986700" sldId="262"/>
            <ac:picMk id="6" creationId="{9FACF6D2-470D-DA48-8419-A83B8CEEDF0B}"/>
          </ac:picMkLst>
        </pc:picChg>
      </pc:sldChg>
      <pc:sldChg chg="modSp mod">
        <pc:chgData name="ynayuyuyna@gmail.com" userId="a1d16a8764740cbb" providerId="LiveId" clId="{CCF8659D-7DEC-C94A-AC4C-E11E07F939FE}" dt="2021-03-20T06:18:34.538" v="1337" actId="1076"/>
        <pc:sldMkLst>
          <pc:docMk/>
          <pc:sldMk cId="322765555" sldId="264"/>
        </pc:sldMkLst>
        <pc:spChg chg="mod">
          <ac:chgData name="ynayuyuyna@gmail.com" userId="a1d16a8764740cbb" providerId="LiveId" clId="{CCF8659D-7DEC-C94A-AC4C-E11E07F939FE}" dt="2021-03-20T06:18:34.538" v="1337" actId="1076"/>
          <ac:spMkLst>
            <pc:docMk/>
            <pc:sldMk cId="322765555" sldId="264"/>
            <ac:spMk id="4" creationId="{25AC450D-43F4-9147-A131-EF7EA007EFDB}"/>
          </ac:spMkLst>
        </pc:spChg>
      </pc:sldChg>
      <pc:sldChg chg="modSp mod">
        <pc:chgData name="ynayuyuyna@gmail.com" userId="a1d16a8764740cbb" providerId="LiveId" clId="{CCF8659D-7DEC-C94A-AC4C-E11E07F939FE}" dt="2021-03-20T06:44:32.412" v="1890" actId="20577"/>
        <pc:sldMkLst>
          <pc:docMk/>
          <pc:sldMk cId="4173198172" sldId="265"/>
        </pc:sldMkLst>
        <pc:spChg chg="mod">
          <ac:chgData name="ynayuyuyna@gmail.com" userId="a1d16a8764740cbb" providerId="LiveId" clId="{CCF8659D-7DEC-C94A-AC4C-E11E07F939FE}" dt="2021-03-20T06:42:37.917" v="1848" actId="20577"/>
          <ac:spMkLst>
            <pc:docMk/>
            <pc:sldMk cId="4173198172" sldId="265"/>
            <ac:spMk id="2" creationId="{4FBBA5B5-A67B-FB4A-A822-DFD85B4A52FA}"/>
          </ac:spMkLst>
        </pc:spChg>
        <pc:spChg chg="mod">
          <ac:chgData name="ynayuyuyna@gmail.com" userId="a1d16a8764740cbb" providerId="LiveId" clId="{CCF8659D-7DEC-C94A-AC4C-E11E07F939FE}" dt="2021-03-20T06:44:32.412" v="1890" actId="20577"/>
          <ac:spMkLst>
            <pc:docMk/>
            <pc:sldMk cId="4173198172" sldId="265"/>
            <ac:spMk id="4" creationId="{25AC450D-43F4-9147-A131-EF7EA007EFDB}"/>
          </ac:spMkLst>
        </pc:spChg>
      </pc:sldChg>
      <pc:sldChg chg="modSp mod ord">
        <pc:chgData name="ynayuyuyna@gmail.com" userId="a1d16a8764740cbb" providerId="LiveId" clId="{CCF8659D-7DEC-C94A-AC4C-E11E07F939FE}" dt="2021-03-20T06:39:07.609" v="1798" actId="20577"/>
        <pc:sldMkLst>
          <pc:docMk/>
          <pc:sldMk cId="1656910153" sldId="266"/>
        </pc:sldMkLst>
        <pc:spChg chg="mod">
          <ac:chgData name="ynayuyuyna@gmail.com" userId="a1d16a8764740cbb" providerId="LiveId" clId="{CCF8659D-7DEC-C94A-AC4C-E11E07F939FE}" dt="2021-03-20T06:31:32.706" v="1682" actId="255"/>
          <ac:spMkLst>
            <pc:docMk/>
            <pc:sldMk cId="1656910153" sldId="266"/>
            <ac:spMk id="2" creationId="{4FBBA5B5-A67B-FB4A-A822-DFD85B4A52FA}"/>
          </ac:spMkLst>
        </pc:spChg>
        <pc:spChg chg="mod">
          <ac:chgData name="ynayuyuyna@gmail.com" userId="a1d16a8764740cbb" providerId="LiveId" clId="{CCF8659D-7DEC-C94A-AC4C-E11E07F939FE}" dt="2021-03-20T06:39:07.609" v="1798" actId="20577"/>
          <ac:spMkLst>
            <pc:docMk/>
            <pc:sldMk cId="1656910153" sldId="266"/>
            <ac:spMk id="4" creationId="{25AC450D-43F4-9147-A131-EF7EA007EFDB}"/>
          </ac:spMkLst>
        </pc:spChg>
      </pc:sldChg>
      <pc:sldChg chg="modSp mod">
        <pc:chgData name="ynayuyuyna@gmail.com" userId="a1d16a8764740cbb" providerId="LiveId" clId="{CCF8659D-7DEC-C94A-AC4C-E11E07F939FE}" dt="2021-03-20T06:24:32.893" v="1430" actId="20577"/>
        <pc:sldMkLst>
          <pc:docMk/>
          <pc:sldMk cId="3642090909" sldId="267"/>
        </pc:sldMkLst>
        <pc:spChg chg="mod">
          <ac:chgData name="ynayuyuyna@gmail.com" userId="a1d16a8764740cbb" providerId="LiveId" clId="{CCF8659D-7DEC-C94A-AC4C-E11E07F939FE}" dt="2021-03-20T06:24:32.893" v="1430" actId="20577"/>
          <ac:spMkLst>
            <pc:docMk/>
            <pc:sldMk cId="3642090909" sldId="267"/>
            <ac:spMk id="4" creationId="{25AC450D-43F4-9147-A131-EF7EA007EFDB}"/>
          </ac:spMkLst>
        </pc:spChg>
      </pc:sldChg>
      <pc:sldChg chg="modSp add del mod">
        <pc:chgData name="ynayuyuyna@gmail.com" userId="a1d16a8764740cbb" providerId="LiveId" clId="{CCF8659D-7DEC-C94A-AC4C-E11E07F939FE}" dt="2021-03-20T06:46:58.717" v="1892" actId="2696"/>
        <pc:sldMkLst>
          <pc:docMk/>
          <pc:sldMk cId="4011142749" sldId="268"/>
        </pc:sldMkLst>
        <pc:spChg chg="mod">
          <ac:chgData name="ynayuyuyna@gmail.com" userId="a1d16a8764740cbb" providerId="LiveId" clId="{CCF8659D-7DEC-C94A-AC4C-E11E07F939FE}" dt="2021-03-20T06:24:01.164" v="1424" actId="20577"/>
          <ac:spMkLst>
            <pc:docMk/>
            <pc:sldMk cId="4011142749" sldId="268"/>
            <ac:spMk id="4" creationId="{25AC450D-43F4-9147-A131-EF7EA007EFDB}"/>
          </ac:spMkLst>
        </pc:spChg>
      </pc:sldChg>
      <pc:sldChg chg="addSp delSp modSp mod">
        <pc:chgData name="ynayuyuyna@gmail.com" userId="a1d16a8764740cbb" providerId="LiveId" clId="{CCF8659D-7DEC-C94A-AC4C-E11E07F939FE}" dt="2021-03-20T05:43:59.750" v="1295" actId="14861"/>
        <pc:sldMkLst>
          <pc:docMk/>
          <pc:sldMk cId="1975881719" sldId="269"/>
        </pc:sldMkLst>
        <pc:spChg chg="mod">
          <ac:chgData name="ynayuyuyna@gmail.com" userId="a1d16a8764740cbb" providerId="LiveId" clId="{CCF8659D-7DEC-C94A-AC4C-E11E07F939FE}" dt="2021-03-20T05:32:43.763" v="957" actId="1076"/>
          <ac:spMkLst>
            <pc:docMk/>
            <pc:sldMk cId="1975881719" sldId="269"/>
            <ac:spMk id="2" creationId="{4FBBA5B5-A67B-FB4A-A822-DFD85B4A52FA}"/>
          </ac:spMkLst>
        </pc:spChg>
        <pc:spChg chg="add mod">
          <ac:chgData name="ynayuyuyna@gmail.com" userId="a1d16a8764740cbb" providerId="LiveId" clId="{CCF8659D-7DEC-C94A-AC4C-E11E07F939FE}" dt="2021-03-20T05:38:57.283" v="1209" actId="1076"/>
          <ac:spMkLst>
            <pc:docMk/>
            <pc:sldMk cId="1975881719" sldId="269"/>
            <ac:spMk id="3" creationId="{831A5F7A-FD8A-F949-B524-443BAFF256FA}"/>
          </ac:spMkLst>
        </pc:spChg>
        <pc:picChg chg="add mod">
          <ac:chgData name="ynayuyuyna@gmail.com" userId="a1d16a8764740cbb" providerId="LiveId" clId="{CCF8659D-7DEC-C94A-AC4C-E11E07F939FE}" dt="2021-03-20T05:43:52.159" v="1282" actId="1076"/>
          <ac:picMkLst>
            <pc:docMk/>
            <pc:sldMk cId="1975881719" sldId="269"/>
            <ac:picMk id="5" creationId="{99199DF4-2766-9B4D-BF01-37CC9E1ED054}"/>
          </ac:picMkLst>
        </pc:picChg>
        <pc:picChg chg="add del mod">
          <ac:chgData name="ynayuyuyna@gmail.com" userId="a1d16a8764740cbb" providerId="LiveId" clId="{CCF8659D-7DEC-C94A-AC4C-E11E07F939FE}" dt="2021-03-20T05:41:36.908" v="1225" actId="931"/>
          <ac:picMkLst>
            <pc:docMk/>
            <pc:sldMk cId="1975881719" sldId="269"/>
            <ac:picMk id="7" creationId="{4408E0E9-57A7-9848-BEFE-B7C5D8A6D1C3}"/>
          </ac:picMkLst>
        </pc:picChg>
        <pc:picChg chg="add del mod">
          <ac:chgData name="ynayuyuyna@gmail.com" userId="a1d16a8764740cbb" providerId="LiveId" clId="{CCF8659D-7DEC-C94A-AC4C-E11E07F939FE}" dt="2021-03-20T05:41:36.908" v="1225" actId="931"/>
          <ac:picMkLst>
            <pc:docMk/>
            <pc:sldMk cId="1975881719" sldId="269"/>
            <ac:picMk id="11" creationId="{F6F1D92A-A6EE-F247-BF79-482381BD4D7F}"/>
          </ac:picMkLst>
        </pc:picChg>
        <pc:picChg chg="add mod">
          <ac:chgData name="ynayuyuyna@gmail.com" userId="a1d16a8764740cbb" providerId="LiveId" clId="{CCF8659D-7DEC-C94A-AC4C-E11E07F939FE}" dt="2021-03-20T05:43:54.316" v="1283" actId="1076"/>
          <ac:picMkLst>
            <pc:docMk/>
            <pc:sldMk cId="1975881719" sldId="269"/>
            <ac:picMk id="22" creationId="{77B27C46-A4F8-5A43-A78A-AC2A9C8C8043}"/>
          </ac:picMkLst>
        </pc:picChg>
        <pc:picChg chg="add mod">
          <ac:chgData name="ynayuyuyna@gmail.com" userId="a1d16a8764740cbb" providerId="LiveId" clId="{CCF8659D-7DEC-C94A-AC4C-E11E07F939FE}" dt="2021-03-20T05:43:59.750" v="1295" actId="14861"/>
          <ac:picMkLst>
            <pc:docMk/>
            <pc:sldMk cId="1975881719" sldId="269"/>
            <ac:picMk id="24" creationId="{54A55751-A3DD-8A49-A3D1-72590B2579C2}"/>
          </ac:picMkLst>
        </pc:picChg>
      </pc:sldChg>
      <pc:sldChg chg="modSp add del mod">
        <pc:chgData name="ynayuyuyna@gmail.com" userId="a1d16a8764740cbb" providerId="LiveId" clId="{CCF8659D-7DEC-C94A-AC4C-E11E07F939FE}" dt="2021-03-20T06:17:26.489" v="1324" actId="2696"/>
        <pc:sldMkLst>
          <pc:docMk/>
          <pc:sldMk cId="2805418583" sldId="270"/>
        </pc:sldMkLst>
        <pc:spChg chg="mod">
          <ac:chgData name="ynayuyuyna@gmail.com" userId="a1d16a8764740cbb" providerId="LiveId" clId="{CCF8659D-7DEC-C94A-AC4C-E11E07F939FE}" dt="2021-03-20T06:17:05.412" v="1323" actId="20577"/>
          <ac:spMkLst>
            <pc:docMk/>
            <pc:sldMk cId="2805418583" sldId="270"/>
            <ac:spMk id="4" creationId="{25AC450D-43F4-9147-A131-EF7EA007EFDB}"/>
          </ac:spMkLst>
        </pc:spChg>
      </pc:sldChg>
      <pc:sldChg chg="addSp delSp add del setBg delDesignElem">
        <pc:chgData name="ynayuyuyna@gmail.com" userId="a1d16a8764740cbb" providerId="LiveId" clId="{CCF8659D-7DEC-C94A-AC4C-E11E07F939FE}" dt="2021-03-20T04:34:27.025" v="11"/>
        <pc:sldMkLst>
          <pc:docMk/>
          <pc:sldMk cId="3143098048" sldId="270"/>
        </pc:sldMkLst>
        <pc:spChg chg="add del">
          <ac:chgData name="ynayuyuyna@gmail.com" userId="a1d16a8764740cbb" providerId="LiveId" clId="{CCF8659D-7DEC-C94A-AC4C-E11E07F939FE}" dt="2021-03-20T04:34:27.025" v="11"/>
          <ac:spMkLst>
            <pc:docMk/>
            <pc:sldMk cId="3143098048" sldId="270"/>
            <ac:spMk id="8" creationId="{6DDA8CE9-E0A6-4FF2-823D-D08607606DC2}"/>
          </ac:spMkLst>
        </pc:spChg>
        <pc:spChg chg="add del">
          <ac:chgData name="ynayuyuyna@gmail.com" userId="a1d16a8764740cbb" providerId="LiveId" clId="{CCF8659D-7DEC-C94A-AC4C-E11E07F939FE}" dt="2021-03-20T04:34:27.025" v="11"/>
          <ac:spMkLst>
            <pc:docMk/>
            <pc:sldMk cId="3143098048" sldId="270"/>
            <ac:spMk id="10" creationId="{11195564-33B9-434B-9641-764F5905A56F}"/>
          </ac:spMkLst>
        </pc:spChg>
        <pc:grpChg chg="add del">
          <ac:chgData name="ynayuyuyna@gmail.com" userId="a1d16a8764740cbb" providerId="LiveId" clId="{CCF8659D-7DEC-C94A-AC4C-E11E07F939FE}" dt="2021-03-20T04:34:27.025" v="11"/>
          <ac:grpSpMkLst>
            <pc:docMk/>
            <pc:sldMk cId="3143098048" sldId="270"/>
            <ac:grpSpMk id="12" creationId="{1D18C537-E336-47C4-836B-C342A230F8F3}"/>
          </ac:grpSpMkLst>
        </pc:grpChg>
        <pc:grpChg chg="add del">
          <ac:chgData name="ynayuyuyna@gmail.com" userId="a1d16a8764740cbb" providerId="LiveId" clId="{CCF8659D-7DEC-C94A-AC4C-E11E07F939FE}" dt="2021-03-20T04:34:27.025" v="11"/>
          <ac:grpSpMkLst>
            <pc:docMk/>
            <pc:sldMk cId="3143098048" sldId="270"/>
            <ac:grpSpMk id="18" creationId="{5A1259D8-0C3A-4069-A22F-537BBBB61A9C}"/>
          </ac:grpSpMkLst>
        </pc:grpChg>
      </pc:sldChg>
      <pc:sldChg chg="addSp delSp add del setBg delDesignElem">
        <pc:chgData name="ynayuyuyna@gmail.com" userId="a1d16a8764740cbb" providerId="LiveId" clId="{CCF8659D-7DEC-C94A-AC4C-E11E07F939FE}" dt="2021-03-20T04:47:34.063" v="319"/>
        <pc:sldMkLst>
          <pc:docMk/>
          <pc:sldMk cId="1196166989" sldId="271"/>
        </pc:sldMkLst>
        <pc:spChg chg="add del">
          <ac:chgData name="ynayuyuyna@gmail.com" userId="a1d16a8764740cbb" providerId="LiveId" clId="{CCF8659D-7DEC-C94A-AC4C-E11E07F939FE}" dt="2021-03-20T04:47:34.063" v="319"/>
          <ac:spMkLst>
            <pc:docMk/>
            <pc:sldMk cId="1196166989" sldId="271"/>
            <ac:spMk id="8" creationId="{6DDA8CE9-E0A6-4FF2-823D-D08607606DC2}"/>
          </ac:spMkLst>
        </pc:spChg>
        <pc:spChg chg="add del">
          <ac:chgData name="ynayuyuyna@gmail.com" userId="a1d16a8764740cbb" providerId="LiveId" clId="{CCF8659D-7DEC-C94A-AC4C-E11E07F939FE}" dt="2021-03-20T04:47:34.063" v="319"/>
          <ac:spMkLst>
            <pc:docMk/>
            <pc:sldMk cId="1196166989" sldId="271"/>
            <ac:spMk id="10" creationId="{11195564-33B9-434B-9641-764F5905A56F}"/>
          </ac:spMkLst>
        </pc:spChg>
        <pc:grpChg chg="add del">
          <ac:chgData name="ynayuyuyna@gmail.com" userId="a1d16a8764740cbb" providerId="LiveId" clId="{CCF8659D-7DEC-C94A-AC4C-E11E07F939FE}" dt="2021-03-20T04:47:34.063" v="319"/>
          <ac:grpSpMkLst>
            <pc:docMk/>
            <pc:sldMk cId="1196166989" sldId="271"/>
            <ac:grpSpMk id="12" creationId="{1D18C537-E336-47C4-836B-C342A230F8F3}"/>
          </ac:grpSpMkLst>
        </pc:grpChg>
        <pc:grpChg chg="add del">
          <ac:chgData name="ynayuyuyna@gmail.com" userId="a1d16a8764740cbb" providerId="LiveId" clId="{CCF8659D-7DEC-C94A-AC4C-E11E07F939FE}" dt="2021-03-20T04:47:34.063" v="319"/>
          <ac:grpSpMkLst>
            <pc:docMk/>
            <pc:sldMk cId="1196166989" sldId="271"/>
            <ac:grpSpMk id="18" creationId="{5A1259D8-0C3A-4069-A22F-537BBBB61A9C}"/>
          </ac:grpSpMkLst>
        </pc:grpChg>
      </pc:sldChg>
      <pc:sldChg chg="modSp add del mod">
        <pc:chgData name="ynayuyuyna@gmail.com" userId="a1d16a8764740cbb" providerId="LiveId" clId="{CCF8659D-7DEC-C94A-AC4C-E11E07F939FE}" dt="2021-03-20T06:41:03.580" v="1803" actId="2696"/>
        <pc:sldMkLst>
          <pc:docMk/>
          <pc:sldMk cId="1428362446" sldId="271"/>
        </pc:sldMkLst>
        <pc:spChg chg="mod">
          <ac:chgData name="ynayuyuyna@gmail.com" userId="a1d16a8764740cbb" providerId="LiveId" clId="{CCF8659D-7DEC-C94A-AC4C-E11E07F939FE}" dt="2021-03-20T06:21:50.999" v="1380" actId="20577"/>
          <ac:spMkLst>
            <pc:docMk/>
            <pc:sldMk cId="1428362446" sldId="271"/>
            <ac:spMk id="4" creationId="{25AC450D-43F4-9147-A131-EF7EA007EFDB}"/>
          </ac:spMkLst>
        </pc:spChg>
      </pc:sldChg>
      <pc:sldChg chg="modSp add mod">
        <pc:chgData name="ynayuyuyna@gmail.com" userId="a1d16a8764740cbb" providerId="LiveId" clId="{CCF8659D-7DEC-C94A-AC4C-E11E07F939FE}" dt="2021-03-20T06:54:09.191" v="1896" actId="20577"/>
        <pc:sldMkLst>
          <pc:docMk/>
          <pc:sldMk cId="465092631" sldId="272"/>
        </pc:sldMkLst>
        <pc:spChg chg="mod">
          <ac:chgData name="ynayuyuyna@gmail.com" userId="a1d16a8764740cbb" providerId="LiveId" clId="{CCF8659D-7DEC-C94A-AC4C-E11E07F939FE}" dt="2021-03-20T06:54:09.191" v="1896" actId="20577"/>
          <ac:spMkLst>
            <pc:docMk/>
            <pc:sldMk cId="465092631" sldId="272"/>
            <ac:spMk id="4" creationId="{25AC450D-43F4-9147-A131-EF7EA007EFDB}"/>
          </ac:spMkLst>
        </pc:spChg>
      </pc:sldChg>
      <pc:sldChg chg="addSp delSp add del setBg delDesignElem">
        <pc:chgData name="ynayuyuyna@gmail.com" userId="a1d16a8764740cbb" providerId="LiveId" clId="{CCF8659D-7DEC-C94A-AC4C-E11E07F939FE}" dt="2021-03-20T04:58:39.892" v="609"/>
        <pc:sldMkLst>
          <pc:docMk/>
          <pc:sldMk cId="562780973" sldId="272"/>
        </pc:sldMkLst>
        <pc:spChg chg="add del">
          <ac:chgData name="ynayuyuyna@gmail.com" userId="a1d16a8764740cbb" providerId="LiveId" clId="{CCF8659D-7DEC-C94A-AC4C-E11E07F939FE}" dt="2021-03-20T04:58:39.892" v="609"/>
          <ac:spMkLst>
            <pc:docMk/>
            <pc:sldMk cId="562780973" sldId="272"/>
            <ac:spMk id="8" creationId="{6DDA8CE9-E0A6-4FF2-823D-D08607606DC2}"/>
          </ac:spMkLst>
        </pc:spChg>
        <pc:spChg chg="add del">
          <ac:chgData name="ynayuyuyna@gmail.com" userId="a1d16a8764740cbb" providerId="LiveId" clId="{CCF8659D-7DEC-C94A-AC4C-E11E07F939FE}" dt="2021-03-20T04:58:39.892" v="609"/>
          <ac:spMkLst>
            <pc:docMk/>
            <pc:sldMk cId="562780973" sldId="272"/>
            <ac:spMk id="10" creationId="{11195564-33B9-434B-9641-764F5905A56F}"/>
          </ac:spMkLst>
        </pc:spChg>
        <pc:grpChg chg="add del">
          <ac:chgData name="ynayuyuyna@gmail.com" userId="a1d16a8764740cbb" providerId="LiveId" clId="{CCF8659D-7DEC-C94A-AC4C-E11E07F939FE}" dt="2021-03-20T04:58:39.892" v="609"/>
          <ac:grpSpMkLst>
            <pc:docMk/>
            <pc:sldMk cId="562780973" sldId="272"/>
            <ac:grpSpMk id="12" creationId="{1D18C537-E336-47C4-836B-C342A230F8F3}"/>
          </ac:grpSpMkLst>
        </pc:grpChg>
        <pc:grpChg chg="add del">
          <ac:chgData name="ynayuyuyna@gmail.com" userId="a1d16a8764740cbb" providerId="LiveId" clId="{CCF8659D-7DEC-C94A-AC4C-E11E07F939FE}" dt="2021-03-20T04:58:39.892" v="609"/>
          <ac:grpSpMkLst>
            <pc:docMk/>
            <pc:sldMk cId="562780973" sldId="272"/>
            <ac:grpSpMk id="18" creationId="{5A1259D8-0C3A-4069-A22F-537BBBB61A9C}"/>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854696-815F-E14F-8ACE-F2F21C04A2D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0705BCD-55AE-9A48-864C-268F1F1C5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02265B-F4E7-0647-868A-8B8443EA7308}"/>
              </a:ext>
            </a:extLst>
          </p:cNvPr>
          <p:cNvSpPr>
            <a:spLocks noGrp="1"/>
          </p:cNvSpPr>
          <p:nvPr>
            <p:ph type="dt" sz="half" idx="10"/>
          </p:nvPr>
        </p:nvSpPr>
        <p:spPr/>
        <p:txBody>
          <a:bodyPr/>
          <a:lstStyle/>
          <a:p>
            <a:fld id="{9AB3A824-1A51-4B26-AD58-A6D8E14F6C04}"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200B4638-000D-594C-B713-E1FDB3DEACFF}"/>
              </a:ext>
            </a:extLst>
          </p:cNvPr>
          <p:cNvSpPr>
            <a:spLocks noGrp="1"/>
          </p:cNvSpPr>
          <p:nvPr>
            <p:ph type="ftr" sz="quarter" idx="11"/>
          </p:nvPr>
        </p:nvSpPr>
        <p:spPr/>
        <p:txBody>
          <a:bodyPr/>
          <a:lstStyle/>
          <a:p>
            <a:r>
              <a:rPr lang="en-US"/>
              <a:t>
              </a:t>
            </a:r>
            <a:endParaRPr lang="en-US" dirty="0"/>
          </a:p>
        </p:txBody>
      </p:sp>
      <p:sp>
        <p:nvSpPr>
          <p:cNvPr id="6" name="スライド番号プレースホルダー 5">
            <a:extLst>
              <a:ext uri="{FF2B5EF4-FFF2-40B4-BE49-F238E27FC236}">
                <a16:creationId xmlns:a16="http://schemas.microsoft.com/office/drawing/2014/main" id="{0EAC181B-443F-DE4E-983C-CD44F3C41E1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751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40C363-41C6-2147-B48A-B7E6828B7A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CD37C1-D3FC-8943-AE5F-5BDB30E4A4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0ECC4C-EBBC-7749-9EEA-3DA1580D21A4}"/>
              </a:ext>
            </a:extLst>
          </p:cNvPr>
          <p:cNvSpPr>
            <a:spLocks noGrp="1"/>
          </p:cNvSpPr>
          <p:nvPr>
            <p:ph type="dt" sz="half" idx="10"/>
          </p:nvPr>
        </p:nvSpPr>
        <p:spPr/>
        <p:txBody>
          <a:bodyPr/>
          <a:lstStyle/>
          <a:p>
            <a:fld id="{D857E33E-8B18-4087-B112-809917729534}"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06835169-2FD8-9F41-9F2C-CECAE445C624}"/>
              </a:ext>
            </a:extLst>
          </p:cNvPr>
          <p:cNvSpPr>
            <a:spLocks noGrp="1"/>
          </p:cNvSpPr>
          <p:nvPr>
            <p:ph type="ftr" sz="quarter" idx="11"/>
          </p:nvPr>
        </p:nvSpPr>
        <p:spPr/>
        <p:txBody>
          <a:bodyPr/>
          <a:lstStyle/>
          <a:p>
            <a:r>
              <a:rPr lang="en-US"/>
              <a:t>
              </a:t>
            </a:r>
            <a:endParaRPr lang="en-US" dirty="0"/>
          </a:p>
        </p:txBody>
      </p:sp>
      <p:sp>
        <p:nvSpPr>
          <p:cNvPr id="6" name="スライド番号プレースホルダー 5">
            <a:extLst>
              <a:ext uri="{FF2B5EF4-FFF2-40B4-BE49-F238E27FC236}">
                <a16:creationId xmlns:a16="http://schemas.microsoft.com/office/drawing/2014/main" id="{A4F35349-61A3-BE4C-BC56-7B6962A7344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41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349E1C-CBD0-1844-9D0B-2D2D600B37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82250B-40F8-8C4C-ADEB-F7F285EA190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47F121-7FCB-0043-B787-1EBE0B076E7B}"/>
              </a:ext>
            </a:extLst>
          </p:cNvPr>
          <p:cNvSpPr>
            <a:spLocks noGrp="1"/>
          </p:cNvSpPr>
          <p:nvPr>
            <p:ph type="dt" sz="half" idx="10"/>
          </p:nvPr>
        </p:nvSpPr>
        <p:spPr/>
        <p:txBody>
          <a:bodyPr/>
          <a:lstStyle/>
          <a:p>
            <a:fld id="{D3FFE419-2371-464F-8239-3959401C3561}"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1E45DB5E-9CA0-244F-8F2C-A0E863CD6D3C}"/>
              </a:ext>
            </a:extLst>
          </p:cNvPr>
          <p:cNvSpPr>
            <a:spLocks noGrp="1"/>
          </p:cNvSpPr>
          <p:nvPr>
            <p:ph type="ftr" sz="quarter" idx="11"/>
          </p:nvPr>
        </p:nvSpPr>
        <p:spPr/>
        <p:txBody>
          <a:bodyPr/>
          <a:lstStyle/>
          <a:p>
            <a:r>
              <a:rPr lang="en-US"/>
              <a:t>
              </a:t>
            </a:r>
            <a:endParaRPr lang="en-US" dirty="0"/>
          </a:p>
        </p:txBody>
      </p:sp>
      <p:sp>
        <p:nvSpPr>
          <p:cNvPr id="6" name="スライド番号プレースホルダー 5">
            <a:extLst>
              <a:ext uri="{FF2B5EF4-FFF2-40B4-BE49-F238E27FC236}">
                <a16:creationId xmlns:a16="http://schemas.microsoft.com/office/drawing/2014/main" id="{616B6DB8-4A59-154D-884C-7F27A002CC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497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AEDB6-72AE-0541-AD07-10D3202C4F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F24E00-8FD6-5541-A5F2-032FC455A35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12FD5-0075-F14F-A910-138AAC3542DB}"/>
              </a:ext>
            </a:extLst>
          </p:cNvPr>
          <p:cNvSpPr>
            <a:spLocks noGrp="1"/>
          </p:cNvSpPr>
          <p:nvPr>
            <p:ph type="dt" sz="half" idx="10"/>
          </p:nvPr>
        </p:nvSpPr>
        <p:spPr/>
        <p:txBody>
          <a:bodyPr/>
          <a:lstStyle/>
          <a:p>
            <a:fld id="{97D162C4-EDD9-4389-A98B-B87ECEA2A816}"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3F2BBFAD-7517-7E41-86D5-D600A6CAA4AE}"/>
              </a:ext>
            </a:extLst>
          </p:cNvPr>
          <p:cNvSpPr>
            <a:spLocks noGrp="1"/>
          </p:cNvSpPr>
          <p:nvPr>
            <p:ph type="ftr" sz="quarter" idx="11"/>
          </p:nvPr>
        </p:nvSpPr>
        <p:spPr/>
        <p:txBody>
          <a:bodyPr/>
          <a:lstStyle/>
          <a:p>
            <a:r>
              <a:rPr lang="en-US"/>
              <a:t>
              </a:t>
            </a:r>
            <a:endParaRPr lang="en-US" dirty="0"/>
          </a:p>
        </p:txBody>
      </p:sp>
      <p:sp>
        <p:nvSpPr>
          <p:cNvPr id="6" name="スライド番号プレースホルダー 5">
            <a:extLst>
              <a:ext uri="{FF2B5EF4-FFF2-40B4-BE49-F238E27FC236}">
                <a16:creationId xmlns:a16="http://schemas.microsoft.com/office/drawing/2014/main" id="{1EE33286-AE99-9249-94EC-9D447A3B564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926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D10F2-DBB4-D347-9D5E-BD899DE62A6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61C628-0ACD-E647-A0F0-9B33DB428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987E99C-50CC-BE4C-A9E0-9217190EABC2}"/>
              </a:ext>
            </a:extLst>
          </p:cNvPr>
          <p:cNvSpPr>
            <a:spLocks noGrp="1"/>
          </p:cNvSpPr>
          <p:nvPr>
            <p:ph type="dt" sz="half" idx="10"/>
          </p:nvPr>
        </p:nvSpPr>
        <p:spPr/>
        <p:txBody>
          <a:bodyPr/>
          <a:lstStyle/>
          <a:p>
            <a:fld id="{3E5059C3-6A89-4494-99FF-5A4D6FFD50EB}"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4237BD16-3D09-D540-AB1D-906360942B01}"/>
              </a:ext>
            </a:extLst>
          </p:cNvPr>
          <p:cNvSpPr>
            <a:spLocks noGrp="1"/>
          </p:cNvSpPr>
          <p:nvPr>
            <p:ph type="ftr" sz="quarter" idx="11"/>
          </p:nvPr>
        </p:nvSpPr>
        <p:spPr/>
        <p:txBody>
          <a:bodyPr/>
          <a:lstStyle/>
          <a:p>
            <a:r>
              <a:rPr lang="en-US"/>
              <a:t>
              </a:t>
            </a:r>
            <a:endParaRPr lang="en-US" dirty="0"/>
          </a:p>
        </p:txBody>
      </p:sp>
      <p:sp>
        <p:nvSpPr>
          <p:cNvPr id="6" name="スライド番号プレースホルダー 5">
            <a:extLst>
              <a:ext uri="{FF2B5EF4-FFF2-40B4-BE49-F238E27FC236}">
                <a16:creationId xmlns:a16="http://schemas.microsoft.com/office/drawing/2014/main" id="{571BE245-A0AE-9840-809B-5B21CE3607A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809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DF6B5-FB8C-A646-810F-3EBD8DE092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ADEDBC-1CF0-5B49-8EFB-186C92A3F2D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DC5614-1370-0244-9B95-F22B70F6CF0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1CB2B2-552A-4B42-B827-D130FB9D7E0D}"/>
              </a:ext>
            </a:extLst>
          </p:cNvPr>
          <p:cNvSpPr>
            <a:spLocks noGrp="1"/>
          </p:cNvSpPr>
          <p:nvPr>
            <p:ph type="dt" sz="half" idx="10"/>
          </p:nvPr>
        </p:nvSpPr>
        <p:spPr/>
        <p:txBody>
          <a:bodyPr/>
          <a:lstStyle/>
          <a:p>
            <a:fld id="{CA954B2F-12DE-47F5-8894-472B206D2E1E}" type="datetimeFigureOut">
              <a:rPr lang="en-US" smtClean="0"/>
              <a:t>3/21/21</a:t>
            </a:fld>
            <a:endParaRPr lang="en-US" dirty="0"/>
          </a:p>
        </p:txBody>
      </p:sp>
      <p:sp>
        <p:nvSpPr>
          <p:cNvPr id="6" name="フッター プレースホルダー 5">
            <a:extLst>
              <a:ext uri="{FF2B5EF4-FFF2-40B4-BE49-F238E27FC236}">
                <a16:creationId xmlns:a16="http://schemas.microsoft.com/office/drawing/2014/main" id="{0F577EA6-0988-344C-B62D-D8301D01FAED}"/>
              </a:ext>
            </a:extLst>
          </p:cNvPr>
          <p:cNvSpPr>
            <a:spLocks noGrp="1"/>
          </p:cNvSpPr>
          <p:nvPr>
            <p:ph type="ftr" sz="quarter" idx="11"/>
          </p:nvPr>
        </p:nvSpPr>
        <p:spPr/>
        <p:txBody>
          <a:bodyPr/>
          <a:lstStyle/>
          <a:p>
            <a:r>
              <a:rPr lang="en-US"/>
              <a:t>
              </a:t>
            </a:r>
            <a:endParaRPr lang="en-US" dirty="0"/>
          </a:p>
        </p:txBody>
      </p:sp>
      <p:sp>
        <p:nvSpPr>
          <p:cNvPr id="7" name="スライド番号プレースホルダー 6">
            <a:extLst>
              <a:ext uri="{FF2B5EF4-FFF2-40B4-BE49-F238E27FC236}">
                <a16:creationId xmlns:a16="http://schemas.microsoft.com/office/drawing/2014/main" id="{0D602074-DCC7-8946-8457-41D5494221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843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927FD8-F7ED-9945-93A0-FF32E3D2882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A6AAC6-275A-2A4E-92FB-E6BD8559F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FB007B-32A8-C24C-9EA4-0649A239F41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08AE7A-DE01-E748-8C8A-B6BD066FA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0502B7-8750-814E-9924-6758C7A47B4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7FCCD7-3570-FC46-8079-1988B7CEE7A0}"/>
              </a:ext>
            </a:extLst>
          </p:cNvPr>
          <p:cNvSpPr>
            <a:spLocks noGrp="1"/>
          </p:cNvSpPr>
          <p:nvPr>
            <p:ph type="dt" sz="half" idx="10"/>
          </p:nvPr>
        </p:nvSpPr>
        <p:spPr/>
        <p:txBody>
          <a:bodyPr/>
          <a:lstStyle/>
          <a:p>
            <a:fld id="{3F30E46F-7819-4ACF-B48B-48222C2ACC88}" type="datetimeFigureOut">
              <a:rPr lang="en-US" smtClean="0"/>
              <a:t>3/21/21</a:t>
            </a:fld>
            <a:endParaRPr lang="en-US" dirty="0"/>
          </a:p>
        </p:txBody>
      </p:sp>
      <p:sp>
        <p:nvSpPr>
          <p:cNvPr id="8" name="フッター プレースホルダー 7">
            <a:extLst>
              <a:ext uri="{FF2B5EF4-FFF2-40B4-BE49-F238E27FC236}">
                <a16:creationId xmlns:a16="http://schemas.microsoft.com/office/drawing/2014/main" id="{2A021C93-D326-0449-B9C1-4EC6C2043E14}"/>
              </a:ext>
            </a:extLst>
          </p:cNvPr>
          <p:cNvSpPr>
            <a:spLocks noGrp="1"/>
          </p:cNvSpPr>
          <p:nvPr>
            <p:ph type="ftr" sz="quarter" idx="11"/>
          </p:nvPr>
        </p:nvSpPr>
        <p:spPr/>
        <p:txBody>
          <a:bodyPr/>
          <a:lstStyle/>
          <a:p>
            <a:r>
              <a:rPr lang="en-US"/>
              <a:t>
              </a:t>
            </a:r>
            <a:endParaRPr lang="en-US" dirty="0"/>
          </a:p>
        </p:txBody>
      </p:sp>
      <p:sp>
        <p:nvSpPr>
          <p:cNvPr id="9" name="スライド番号プレースホルダー 8">
            <a:extLst>
              <a:ext uri="{FF2B5EF4-FFF2-40B4-BE49-F238E27FC236}">
                <a16:creationId xmlns:a16="http://schemas.microsoft.com/office/drawing/2014/main" id="{3BDCF65B-B2C9-2446-B092-DB849C38F6A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037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01D75-0AF9-E649-9D16-6C142377890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70B7E5-B439-634D-A34C-FA80A57DFAC2}"/>
              </a:ext>
            </a:extLst>
          </p:cNvPr>
          <p:cNvSpPr>
            <a:spLocks noGrp="1"/>
          </p:cNvSpPr>
          <p:nvPr>
            <p:ph type="dt" sz="half" idx="10"/>
          </p:nvPr>
        </p:nvSpPr>
        <p:spPr/>
        <p:txBody>
          <a:bodyPr/>
          <a:lstStyle/>
          <a:p>
            <a:fld id="{1FAF3416-4057-4DAA-829D-4CA07428D088}" type="datetimeFigureOut">
              <a:rPr lang="en-US" smtClean="0"/>
              <a:t>3/21/21</a:t>
            </a:fld>
            <a:endParaRPr lang="en-US" dirty="0"/>
          </a:p>
        </p:txBody>
      </p:sp>
      <p:sp>
        <p:nvSpPr>
          <p:cNvPr id="4" name="フッター プレースホルダー 3">
            <a:extLst>
              <a:ext uri="{FF2B5EF4-FFF2-40B4-BE49-F238E27FC236}">
                <a16:creationId xmlns:a16="http://schemas.microsoft.com/office/drawing/2014/main" id="{7CC39977-D5A9-F84E-86C1-9F9A3C9CDAE4}"/>
              </a:ext>
            </a:extLst>
          </p:cNvPr>
          <p:cNvSpPr>
            <a:spLocks noGrp="1"/>
          </p:cNvSpPr>
          <p:nvPr>
            <p:ph type="ftr" sz="quarter" idx="11"/>
          </p:nvPr>
        </p:nvSpPr>
        <p:spPr/>
        <p:txBody>
          <a:bodyPr/>
          <a:lstStyle/>
          <a:p>
            <a:r>
              <a:rPr lang="en-US"/>
              <a:t>
              </a:t>
            </a:r>
            <a:endParaRPr lang="en-US" dirty="0"/>
          </a:p>
        </p:txBody>
      </p:sp>
      <p:sp>
        <p:nvSpPr>
          <p:cNvPr id="5" name="スライド番号プレースホルダー 4">
            <a:extLst>
              <a:ext uri="{FF2B5EF4-FFF2-40B4-BE49-F238E27FC236}">
                <a16:creationId xmlns:a16="http://schemas.microsoft.com/office/drawing/2014/main" id="{B18B18A9-B9B4-5546-B95D-D320A1713E9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04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F5D447-2EB7-5443-A90D-9AA9309E5E33}"/>
              </a:ext>
            </a:extLst>
          </p:cNvPr>
          <p:cNvSpPr>
            <a:spLocks noGrp="1"/>
          </p:cNvSpPr>
          <p:nvPr>
            <p:ph type="dt" sz="half" idx="10"/>
          </p:nvPr>
        </p:nvSpPr>
        <p:spPr/>
        <p:txBody>
          <a:bodyPr/>
          <a:lstStyle/>
          <a:p>
            <a:fld id="{921D9284-D300-4297-87F7-E791DCC15DB1}" type="datetimeFigureOut">
              <a:rPr lang="en-US" smtClean="0"/>
              <a:t>3/21/21</a:t>
            </a:fld>
            <a:endParaRPr lang="en-US" dirty="0"/>
          </a:p>
        </p:txBody>
      </p:sp>
      <p:sp>
        <p:nvSpPr>
          <p:cNvPr id="3" name="フッター プレースホルダー 2">
            <a:extLst>
              <a:ext uri="{FF2B5EF4-FFF2-40B4-BE49-F238E27FC236}">
                <a16:creationId xmlns:a16="http://schemas.microsoft.com/office/drawing/2014/main" id="{70681E9B-5643-7D4A-B0D6-C4AE665A5128}"/>
              </a:ext>
            </a:extLst>
          </p:cNvPr>
          <p:cNvSpPr>
            <a:spLocks noGrp="1"/>
          </p:cNvSpPr>
          <p:nvPr>
            <p:ph type="ftr" sz="quarter" idx="11"/>
          </p:nvPr>
        </p:nvSpPr>
        <p:spPr/>
        <p:txBody>
          <a:bodyPr/>
          <a:lstStyle/>
          <a:p>
            <a:r>
              <a:rPr lang="en-US"/>
              <a:t>
              </a:t>
            </a:r>
            <a:endParaRPr lang="en-US" dirty="0"/>
          </a:p>
        </p:txBody>
      </p:sp>
      <p:sp>
        <p:nvSpPr>
          <p:cNvPr id="4" name="スライド番号プレースホルダー 3">
            <a:extLst>
              <a:ext uri="{FF2B5EF4-FFF2-40B4-BE49-F238E27FC236}">
                <a16:creationId xmlns:a16="http://schemas.microsoft.com/office/drawing/2014/main" id="{14D09008-01C6-214E-88B4-31F94650C35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77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73C52-F86B-1641-BCB6-BAB742655A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8BBB0C-A610-5C4F-ADE6-8388E9504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1BDEFC-1AA9-634C-9B5A-9C52EF9EC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BAB94C-16A8-DB4E-BEBE-8649E4881FE1}"/>
              </a:ext>
            </a:extLst>
          </p:cNvPr>
          <p:cNvSpPr>
            <a:spLocks noGrp="1"/>
          </p:cNvSpPr>
          <p:nvPr>
            <p:ph type="dt" sz="half" idx="10"/>
          </p:nvPr>
        </p:nvSpPr>
        <p:spPr/>
        <p:txBody>
          <a:bodyPr/>
          <a:lstStyle/>
          <a:p>
            <a:fld id="{37D525BB-DA17-4BA0-B3C8-3AC3ABC827E6}" type="datetimeFigureOut">
              <a:rPr lang="en-US" smtClean="0"/>
              <a:t>3/21/21</a:t>
            </a:fld>
            <a:endParaRPr lang="en-US" dirty="0"/>
          </a:p>
        </p:txBody>
      </p:sp>
      <p:sp>
        <p:nvSpPr>
          <p:cNvPr id="6" name="フッター プレースホルダー 5">
            <a:extLst>
              <a:ext uri="{FF2B5EF4-FFF2-40B4-BE49-F238E27FC236}">
                <a16:creationId xmlns:a16="http://schemas.microsoft.com/office/drawing/2014/main" id="{7DB403EF-91CD-BD4E-93F2-C09E77E459AB}"/>
              </a:ext>
            </a:extLst>
          </p:cNvPr>
          <p:cNvSpPr>
            <a:spLocks noGrp="1"/>
          </p:cNvSpPr>
          <p:nvPr>
            <p:ph type="ftr" sz="quarter" idx="11"/>
          </p:nvPr>
        </p:nvSpPr>
        <p:spPr/>
        <p:txBody>
          <a:bodyPr/>
          <a:lstStyle/>
          <a:p>
            <a:r>
              <a:rPr lang="en-US"/>
              <a:t>
              </a:t>
            </a:r>
            <a:endParaRPr lang="en-US" dirty="0"/>
          </a:p>
        </p:txBody>
      </p:sp>
      <p:sp>
        <p:nvSpPr>
          <p:cNvPr id="7" name="スライド番号プレースホルダー 6">
            <a:extLst>
              <a:ext uri="{FF2B5EF4-FFF2-40B4-BE49-F238E27FC236}">
                <a16:creationId xmlns:a16="http://schemas.microsoft.com/office/drawing/2014/main" id="{AFE99711-D11A-BA41-8ACE-DDF11964AF2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405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27AAF0-1322-DD41-9C90-6EDE1FC521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3E1102-4784-ED49-9FBF-57C88D3C4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682ABA-C9B0-9F41-8593-70BDAA28D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277982-8A36-3949-8FA7-82055E7A8FBA}"/>
              </a:ext>
            </a:extLst>
          </p:cNvPr>
          <p:cNvSpPr>
            <a:spLocks noGrp="1"/>
          </p:cNvSpPr>
          <p:nvPr>
            <p:ph type="dt" sz="half" idx="10"/>
          </p:nvPr>
        </p:nvSpPr>
        <p:spPr/>
        <p:txBody>
          <a:bodyPr/>
          <a:lstStyle/>
          <a:p>
            <a:fld id="{B16C4C9A-3960-41CF-A4E9-2A8FB932454B}" type="datetimeFigureOut">
              <a:rPr lang="en-US" smtClean="0"/>
              <a:t>3/21/21</a:t>
            </a:fld>
            <a:endParaRPr lang="en-US" dirty="0"/>
          </a:p>
        </p:txBody>
      </p:sp>
      <p:sp>
        <p:nvSpPr>
          <p:cNvPr id="6" name="フッター プレースホルダー 5">
            <a:extLst>
              <a:ext uri="{FF2B5EF4-FFF2-40B4-BE49-F238E27FC236}">
                <a16:creationId xmlns:a16="http://schemas.microsoft.com/office/drawing/2014/main" id="{4C05451A-E8CB-C24A-A071-A8FD9A1BCC0F}"/>
              </a:ext>
            </a:extLst>
          </p:cNvPr>
          <p:cNvSpPr>
            <a:spLocks noGrp="1"/>
          </p:cNvSpPr>
          <p:nvPr>
            <p:ph type="ftr" sz="quarter" idx="11"/>
          </p:nvPr>
        </p:nvSpPr>
        <p:spPr/>
        <p:txBody>
          <a:bodyPr/>
          <a:lstStyle/>
          <a:p>
            <a:r>
              <a:rPr lang="en-US"/>
              <a:t>
              </a:t>
            </a:r>
            <a:endParaRPr lang="en-US" dirty="0"/>
          </a:p>
        </p:txBody>
      </p:sp>
      <p:sp>
        <p:nvSpPr>
          <p:cNvPr id="7" name="スライド番号プレースホルダー 6">
            <a:extLst>
              <a:ext uri="{FF2B5EF4-FFF2-40B4-BE49-F238E27FC236}">
                <a16:creationId xmlns:a16="http://schemas.microsoft.com/office/drawing/2014/main" id="{80E4E456-6D61-5741-9E1F-55EF867B7FA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064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935692-91F3-9144-BD8E-61ACBD511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24302C-81CA-9247-8A53-6ED6D57E9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8C29C6-334B-334E-8E3A-C17C28B63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3/21/21</a:t>
            </a:fld>
            <a:endParaRPr lang="en-US" dirty="0"/>
          </a:p>
        </p:txBody>
      </p:sp>
      <p:sp>
        <p:nvSpPr>
          <p:cNvPr id="5" name="フッター プレースホルダー 4">
            <a:extLst>
              <a:ext uri="{FF2B5EF4-FFF2-40B4-BE49-F238E27FC236}">
                <a16:creationId xmlns:a16="http://schemas.microsoft.com/office/drawing/2014/main" id="{837DA386-2D03-E04F-A168-776C60973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スライド番号プレースホルダー 5">
            <a:extLst>
              <a:ext uri="{FF2B5EF4-FFF2-40B4-BE49-F238E27FC236}">
                <a16:creationId xmlns:a16="http://schemas.microsoft.com/office/drawing/2014/main" id="{56BBAB2A-E968-D04E-B7A8-AF6B535A0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5464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43" name="Freeform: Shape 4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2FBB0B03-DB35-DE4E-9BA4-7E28FA9A0225}"/>
              </a:ext>
            </a:extLst>
          </p:cNvPr>
          <p:cNvSpPr>
            <a:spLocks noGrp="1"/>
          </p:cNvSpPr>
          <p:nvPr>
            <p:ph type="ctrTitle"/>
          </p:nvPr>
        </p:nvSpPr>
        <p:spPr>
          <a:xfrm>
            <a:off x="1088897" y="2969853"/>
            <a:ext cx="3476488" cy="1786515"/>
          </a:xfrm>
        </p:spPr>
        <p:txBody>
          <a:bodyPr anchor="t">
            <a:normAutofit/>
          </a:bodyPr>
          <a:lstStyle/>
          <a:p>
            <a:pPr algn="l"/>
            <a:r>
              <a:rPr kumimoji="1" lang="ja-JP" altLang="en-US" sz="4000" b="1">
                <a:solidFill>
                  <a:schemeClr val="tx2"/>
                </a:solidFill>
              </a:rPr>
              <a:t>神社清掃</a:t>
            </a:r>
            <a:br>
              <a:rPr kumimoji="1" lang="en-US" altLang="ja-JP" sz="4000" b="1" dirty="0">
                <a:solidFill>
                  <a:schemeClr val="tx2"/>
                </a:solidFill>
              </a:rPr>
            </a:br>
            <a:r>
              <a:rPr kumimoji="1" lang="ja-JP" altLang="en-US" sz="4000" b="1">
                <a:solidFill>
                  <a:schemeClr val="tx2"/>
                </a:solidFill>
              </a:rPr>
              <a:t>プレゼン</a:t>
            </a:r>
          </a:p>
        </p:txBody>
      </p:sp>
      <p:sp>
        <p:nvSpPr>
          <p:cNvPr id="3" name="字幕 2">
            <a:extLst>
              <a:ext uri="{FF2B5EF4-FFF2-40B4-BE49-F238E27FC236}">
                <a16:creationId xmlns:a16="http://schemas.microsoft.com/office/drawing/2014/main" id="{5756DAAB-13E5-3A4E-A5AE-4C7E0E14F10D}"/>
              </a:ext>
            </a:extLst>
          </p:cNvPr>
          <p:cNvSpPr>
            <a:spLocks noGrp="1"/>
          </p:cNvSpPr>
          <p:nvPr>
            <p:ph type="subTitle" idx="1"/>
          </p:nvPr>
        </p:nvSpPr>
        <p:spPr>
          <a:xfrm>
            <a:off x="1241400" y="1833883"/>
            <a:ext cx="3476488" cy="955111"/>
          </a:xfrm>
        </p:spPr>
        <p:txBody>
          <a:bodyPr anchor="b">
            <a:normAutofit/>
          </a:bodyPr>
          <a:lstStyle/>
          <a:p>
            <a:pPr algn="l"/>
            <a:r>
              <a:rPr kumimoji="1" lang="en-US" altLang="ja-JP" sz="2000" dirty="0">
                <a:solidFill>
                  <a:schemeClr val="tx2"/>
                </a:solidFill>
              </a:rPr>
              <a:t>2021</a:t>
            </a:r>
            <a:r>
              <a:rPr kumimoji="1" lang="ja-JP" altLang="en-US" sz="2000">
                <a:solidFill>
                  <a:schemeClr val="tx2"/>
                </a:solidFill>
              </a:rPr>
              <a:t>年</a:t>
            </a:r>
            <a:r>
              <a:rPr kumimoji="1" lang="en-US" altLang="ja-JP" sz="2000" dirty="0">
                <a:solidFill>
                  <a:schemeClr val="tx2"/>
                </a:solidFill>
              </a:rPr>
              <a:t>3</a:t>
            </a:r>
            <a:r>
              <a:rPr kumimoji="1" lang="ja-JP" altLang="en-US" sz="2000">
                <a:solidFill>
                  <a:schemeClr val="tx2"/>
                </a:solidFill>
              </a:rPr>
              <a:t>月</a:t>
            </a:r>
            <a:r>
              <a:rPr kumimoji="1" lang="en-US" altLang="ja-JP" sz="2000" dirty="0">
                <a:solidFill>
                  <a:schemeClr val="tx2"/>
                </a:solidFill>
              </a:rPr>
              <a:t>21</a:t>
            </a:r>
            <a:r>
              <a:rPr kumimoji="1" lang="ja-JP" altLang="en-US" sz="2000">
                <a:solidFill>
                  <a:schemeClr val="tx2"/>
                </a:solidFill>
              </a:rPr>
              <a:t>日</a:t>
            </a:r>
          </a:p>
        </p:txBody>
      </p:sp>
      <p:pic>
        <p:nvPicPr>
          <p:cNvPr id="5" name="図 4">
            <a:extLst>
              <a:ext uri="{FF2B5EF4-FFF2-40B4-BE49-F238E27FC236}">
                <a16:creationId xmlns:a16="http://schemas.microsoft.com/office/drawing/2014/main" id="{1904E0A0-91DA-3143-B758-02DEE022FD9C}"/>
              </a:ext>
            </a:extLst>
          </p:cNvPr>
          <p:cNvPicPr>
            <a:picLocks noChangeAspect="1"/>
          </p:cNvPicPr>
          <p:nvPr/>
        </p:nvPicPr>
        <p:blipFill>
          <a:blip r:embed="rId2"/>
          <a:stretch>
            <a:fillRect/>
          </a:stretch>
        </p:blipFill>
        <p:spPr>
          <a:xfrm>
            <a:off x="5187198" y="902295"/>
            <a:ext cx="5507803" cy="5053409"/>
          </a:xfrm>
          <a:custGeom>
            <a:avLst/>
            <a:gdLst/>
            <a:ahLst/>
            <a:cxnLst/>
            <a:rect l="l" t="t" r="r" b="b"/>
            <a:pathLst>
              <a:path w="5017317" h="5380277">
                <a:moveTo>
                  <a:pt x="0" y="0"/>
                </a:moveTo>
                <a:lnTo>
                  <a:pt x="5017317" y="0"/>
                </a:lnTo>
                <a:lnTo>
                  <a:pt x="5017317" y="5380277"/>
                </a:lnTo>
                <a:lnTo>
                  <a:pt x="0" y="5380277"/>
                </a:lnTo>
                <a:close/>
              </a:path>
            </a:pathLst>
          </a:custGeom>
        </p:spPr>
      </p:pic>
      <p:pic>
        <p:nvPicPr>
          <p:cNvPr id="7" name="図 6">
            <a:extLst>
              <a:ext uri="{FF2B5EF4-FFF2-40B4-BE49-F238E27FC236}">
                <a16:creationId xmlns:a16="http://schemas.microsoft.com/office/drawing/2014/main" id="{27C2CF33-AC97-9640-B919-DEB93D4801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7988" y="2972393"/>
            <a:ext cx="3375563" cy="3375563"/>
          </a:xfrm>
          <a:prstGeom prst="rect">
            <a:avLst/>
          </a:prstGeom>
        </p:spPr>
      </p:pic>
    </p:spTree>
    <p:extLst>
      <p:ext uri="{BB962C8B-B14F-4D97-AF65-F5344CB8AC3E}">
        <p14:creationId xmlns:p14="http://schemas.microsoft.com/office/powerpoint/2010/main" val="399970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2800" b="1" kern="1200">
                <a:solidFill>
                  <a:schemeClr val="tx2"/>
                </a:solidFill>
                <a:latin typeface="+mj-lt"/>
                <a:ea typeface="+mj-ea"/>
                <a:cs typeface="+mj-cs"/>
              </a:rPr>
              <a:t>④神社清掃を行うことで自分にどういった良いことがあるか</a:t>
            </a:r>
            <a:endParaRPr kumimoji="1" lang="en-US" altLang="ja-JP" sz="28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655645" y="2381359"/>
            <a:ext cx="905014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・成長　　</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1.</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　自分らしさを出せるようになった</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游ゴシック" panose="020F0502020204030204"/>
                <a:ea typeface="游ゴシック" panose="020B0400000000000000" pitchFamily="34" charset="-128"/>
              </a:rPr>
              <a:t>　　　　　</a:t>
            </a:r>
            <a:r>
              <a:rPr lang="en-US" altLang="ja-JP" sz="2800" dirty="0">
                <a:solidFill>
                  <a:prstClr val="black"/>
                </a:solidFill>
                <a:latin typeface="游ゴシック" panose="020F0502020204030204"/>
                <a:ea typeface="游ゴシック" panose="020B0400000000000000" pitchFamily="34" charset="-128"/>
              </a:rPr>
              <a:t>2.</a:t>
            </a:r>
            <a:r>
              <a:rPr lang="ja-JP" altLang="en-US" sz="2800">
                <a:solidFill>
                  <a:prstClr val="black"/>
                </a:solidFill>
                <a:latin typeface="游ゴシック" panose="020F0502020204030204"/>
                <a:ea typeface="游ゴシック" panose="020B0400000000000000" pitchFamily="34" charset="-128"/>
              </a:rPr>
              <a:t>　積極的になった</a:t>
            </a:r>
            <a:endParaRPr lang="en-US" altLang="ja-JP" sz="280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401114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2800" b="1" kern="1200">
                <a:solidFill>
                  <a:schemeClr val="tx2"/>
                </a:solidFill>
                <a:latin typeface="+mj-lt"/>
                <a:ea typeface="+mj-ea"/>
                <a:cs typeface="+mj-cs"/>
              </a:rPr>
              <a:t>④神社清掃を行うことで自分にどういった良いことがあるか</a:t>
            </a:r>
            <a:endParaRPr kumimoji="1" lang="en-US" altLang="ja-JP" sz="28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655645" y="2381359"/>
            <a:ext cx="905014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游ゴシック" panose="020F0502020204030204"/>
                <a:ea typeface="游ゴシック" panose="020B0400000000000000" pitchFamily="34" charset="-128"/>
              </a:rPr>
              <a:t>・幅広い年代の人たちと話せる</a:t>
            </a:r>
            <a:endParaRPr lang="en-US" altLang="ja-JP" sz="2800" dirty="0">
              <a:solidFill>
                <a:prstClr val="black"/>
              </a:solidFill>
              <a:latin typeface="游ゴシック" panose="020F0502020204030204"/>
              <a:ea typeface="游ゴシック"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游ゴシック" panose="020F0502020204030204"/>
                <a:ea typeface="游ゴシック" panose="020B0400000000000000" pitchFamily="34" charset="-128"/>
              </a:rPr>
              <a:t>＝コミュニティが広がるのに繋がる</a:t>
            </a:r>
            <a:endParaRPr lang="en-US" altLang="ja-JP" sz="2800" dirty="0">
              <a:solidFill>
                <a:prstClr val="black"/>
              </a:solidFill>
              <a:latin typeface="游ゴシック" panose="020F0502020204030204"/>
              <a:ea typeface="游ゴシック"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・自分の見方が広がる、新たな発見ができる</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6509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2800" b="1" kern="1200">
                <a:solidFill>
                  <a:schemeClr val="tx2"/>
                </a:solidFill>
                <a:latin typeface="+mj-lt"/>
                <a:ea typeface="+mj-ea"/>
                <a:cs typeface="+mj-cs"/>
              </a:rPr>
              <a:t>④神社清掃をすることで自分にどういった良いことがあるか</a:t>
            </a:r>
            <a:endParaRPr kumimoji="1" lang="en-US" altLang="ja-JP" sz="28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570775" y="2597848"/>
            <a:ext cx="905014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a:solidFill>
                  <a:prstClr val="black"/>
                </a:solidFill>
                <a:latin typeface="游ゴシック" panose="020F0502020204030204"/>
                <a:ea typeface="游ゴシック" panose="020B0400000000000000" pitchFamily="34" charset="-128"/>
              </a:rPr>
              <a:t>楽しくやれて、その結果</a:t>
            </a:r>
            <a:endParaRPr lang="en-US" altLang="ja-JP" sz="3600" dirty="0">
              <a:solidFill>
                <a:prstClr val="black"/>
              </a:solidFill>
              <a:latin typeface="游ゴシック" panose="020F0502020204030204"/>
              <a:ea typeface="游ゴシック" panose="020B04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a:solidFill>
                  <a:prstClr val="black"/>
                </a:solidFill>
                <a:latin typeface="游ゴシック" panose="020F0502020204030204"/>
                <a:ea typeface="游ゴシック" panose="020B0400000000000000" pitchFamily="34" charset="-128"/>
              </a:rPr>
              <a:t>地域貢献にも繋がる！</a:t>
            </a:r>
            <a:endParaRPr lang="en-US" altLang="ja-JP" sz="3600" dirty="0">
              <a:solidFill>
                <a:prstClr val="black"/>
              </a:solidFill>
              <a:latin typeface="游ゴシック" panose="020F0502020204030204"/>
              <a:ea typeface="游ゴシック" panose="020B0400000000000000" pitchFamily="34" charset="-128"/>
            </a:endParaRPr>
          </a:p>
        </p:txBody>
      </p:sp>
    </p:spTree>
    <p:extLst>
      <p:ext uri="{BB962C8B-B14F-4D97-AF65-F5344CB8AC3E}">
        <p14:creationId xmlns:p14="http://schemas.microsoft.com/office/powerpoint/2010/main" val="165691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1061461" y="525740"/>
            <a:ext cx="9896919" cy="947791"/>
          </a:xfrm>
        </p:spPr>
        <p:txBody>
          <a:bodyPr vert="horz" lIns="91440" tIns="45720" rIns="91440" bIns="45720" rtlCol="0" anchor="ctr">
            <a:normAutofit/>
          </a:bodyPr>
          <a:lstStyle/>
          <a:p>
            <a:pPr algn="ctr"/>
            <a:r>
              <a:rPr kumimoji="1" lang="ja-JP" altLang="en-US" sz="3600" b="1" kern="1200">
                <a:solidFill>
                  <a:schemeClr val="tx2"/>
                </a:solidFill>
                <a:latin typeface="+mj-lt"/>
                <a:ea typeface="+mj-ea"/>
                <a:cs typeface="+mj-cs"/>
              </a:rPr>
              <a:t>ご清聴ありがとうございました！</a:t>
            </a:r>
            <a:endParaRPr kumimoji="1" lang="en-US" altLang="ja-JP" sz="3600" b="1" kern="1200" dirty="0">
              <a:solidFill>
                <a:schemeClr val="tx2"/>
              </a:solidFill>
              <a:latin typeface="+mj-lt"/>
              <a:ea typeface="+mj-ea"/>
              <a:cs typeface="+mj-cs"/>
            </a:endParaRPr>
          </a:p>
        </p:txBody>
      </p:sp>
      <p:sp>
        <p:nvSpPr>
          <p:cNvPr id="3" name="テキスト ボックス 2">
            <a:extLst>
              <a:ext uri="{FF2B5EF4-FFF2-40B4-BE49-F238E27FC236}">
                <a16:creationId xmlns:a16="http://schemas.microsoft.com/office/drawing/2014/main" id="{831A5F7A-FD8A-F949-B524-443BAFF256FA}"/>
              </a:ext>
            </a:extLst>
          </p:cNvPr>
          <p:cNvSpPr txBox="1"/>
          <p:nvPr/>
        </p:nvSpPr>
        <p:spPr>
          <a:xfrm>
            <a:off x="1575129" y="1803338"/>
            <a:ext cx="9211176" cy="1815882"/>
          </a:xfrm>
          <a:prstGeom prst="rect">
            <a:avLst/>
          </a:prstGeom>
          <a:noFill/>
        </p:spPr>
        <p:txBody>
          <a:bodyPr wrap="none" rtlCol="0">
            <a:spAutoFit/>
          </a:bodyPr>
          <a:lstStyle/>
          <a:p>
            <a:r>
              <a:rPr kumimoji="1" lang="ja-JP" altLang="en-US" sz="2800"/>
              <a:t>・</a:t>
            </a:r>
            <a:r>
              <a:rPr kumimoji="1" lang="en-US" altLang="ja-JP" sz="2800" dirty="0"/>
              <a:t>YouTube</a:t>
            </a:r>
            <a:r>
              <a:rPr kumimoji="1" lang="ja-JP" altLang="en-US" sz="2800"/>
              <a:t>チャンネル　祭について考えよう＿宮田宣也</a:t>
            </a:r>
            <a:endParaRPr lang="en-US" altLang="ja-JP" sz="2800" dirty="0"/>
          </a:p>
          <a:p>
            <a:r>
              <a:rPr kumimoji="1" lang="ja-JP" altLang="en-US" sz="2800"/>
              <a:t>・</a:t>
            </a:r>
            <a:r>
              <a:rPr kumimoji="1" lang="en-US" altLang="ja-JP" sz="2800" dirty="0"/>
              <a:t>Twitter</a:t>
            </a:r>
            <a:r>
              <a:rPr kumimoji="1" lang="ja-JP" altLang="en-US" sz="2800"/>
              <a:t>アカウント　オミヤクリーン　</a:t>
            </a:r>
            <a:r>
              <a:rPr kumimoji="1" lang="en-US" altLang="ja-JP" sz="2800" dirty="0"/>
              <a:t>etc.</a:t>
            </a:r>
            <a:endParaRPr lang="en-US" altLang="ja-JP" sz="2800" dirty="0"/>
          </a:p>
          <a:p>
            <a:r>
              <a:rPr kumimoji="1" lang="ja-JP" altLang="en-US" sz="2800"/>
              <a:t>インスタなど、</a:t>
            </a:r>
            <a:r>
              <a:rPr kumimoji="1" lang="en-US" altLang="ja-JP" sz="2800" dirty="0"/>
              <a:t>SNS</a:t>
            </a:r>
            <a:r>
              <a:rPr kumimoji="1" lang="ja-JP" altLang="en-US" sz="2800"/>
              <a:t>でも活動をしています。</a:t>
            </a:r>
            <a:endParaRPr kumimoji="1" lang="en-US" altLang="ja-JP" sz="2800" dirty="0"/>
          </a:p>
          <a:p>
            <a:r>
              <a:rPr lang="ja-JP" altLang="en-US" sz="2800"/>
              <a:t>気になった方は、ぜひご確認ください！</a:t>
            </a:r>
            <a:endParaRPr kumimoji="1" lang="en-US" altLang="ja-JP" sz="2800" dirty="0"/>
          </a:p>
        </p:txBody>
      </p:sp>
      <p:pic>
        <p:nvPicPr>
          <p:cNvPr id="5" name="図 4">
            <a:extLst>
              <a:ext uri="{FF2B5EF4-FFF2-40B4-BE49-F238E27FC236}">
                <a16:creationId xmlns:a16="http://schemas.microsoft.com/office/drawing/2014/main" id="{99199DF4-2766-9B4D-BF01-37CC9E1ED054}"/>
              </a:ext>
            </a:extLst>
          </p:cNvPr>
          <p:cNvPicPr>
            <a:picLocks noChangeAspect="1"/>
          </p:cNvPicPr>
          <p:nvPr/>
        </p:nvPicPr>
        <p:blipFill>
          <a:blip r:embed="rId2"/>
          <a:stretch>
            <a:fillRect/>
          </a:stretch>
        </p:blipFill>
        <p:spPr>
          <a:xfrm>
            <a:off x="1337153" y="3774552"/>
            <a:ext cx="2686611" cy="2686611"/>
          </a:xfrm>
          <a:prstGeom prst="rect">
            <a:avLst/>
          </a:prstGeom>
          <a:effectLst>
            <a:softEdge rad="139700"/>
          </a:effectLst>
        </p:spPr>
      </p:pic>
      <p:pic>
        <p:nvPicPr>
          <p:cNvPr id="22" name="図 21">
            <a:extLst>
              <a:ext uri="{FF2B5EF4-FFF2-40B4-BE49-F238E27FC236}">
                <a16:creationId xmlns:a16="http://schemas.microsoft.com/office/drawing/2014/main" id="{77B27C46-A4F8-5A43-A78A-AC2A9C8C8043}"/>
              </a:ext>
            </a:extLst>
          </p:cNvPr>
          <p:cNvPicPr>
            <a:picLocks noChangeAspect="1"/>
          </p:cNvPicPr>
          <p:nvPr/>
        </p:nvPicPr>
        <p:blipFill>
          <a:blip r:embed="rId3"/>
          <a:stretch>
            <a:fillRect/>
          </a:stretch>
        </p:blipFill>
        <p:spPr>
          <a:xfrm>
            <a:off x="7928740" y="3750739"/>
            <a:ext cx="2650485" cy="2650485"/>
          </a:xfrm>
          <a:prstGeom prst="rect">
            <a:avLst/>
          </a:prstGeom>
          <a:effectLst>
            <a:softEdge rad="127000"/>
          </a:effectLst>
        </p:spPr>
      </p:pic>
      <p:pic>
        <p:nvPicPr>
          <p:cNvPr id="24" name="図 23">
            <a:extLst>
              <a:ext uri="{FF2B5EF4-FFF2-40B4-BE49-F238E27FC236}">
                <a16:creationId xmlns:a16="http://schemas.microsoft.com/office/drawing/2014/main" id="{54A55751-A3DD-8A49-A3D1-72590B2579C2}"/>
              </a:ext>
            </a:extLst>
          </p:cNvPr>
          <p:cNvPicPr>
            <a:picLocks noChangeAspect="1"/>
          </p:cNvPicPr>
          <p:nvPr/>
        </p:nvPicPr>
        <p:blipFill>
          <a:blip r:embed="rId4"/>
          <a:stretch>
            <a:fillRect/>
          </a:stretch>
        </p:blipFill>
        <p:spPr>
          <a:xfrm>
            <a:off x="4666614" y="3774552"/>
            <a:ext cx="2686611" cy="2686611"/>
          </a:xfrm>
          <a:prstGeom prst="rect">
            <a:avLst/>
          </a:prstGeom>
          <a:effectLst>
            <a:softEdge rad="127000"/>
          </a:effectLst>
        </p:spPr>
      </p:pic>
    </p:spTree>
    <p:extLst>
      <p:ext uri="{BB962C8B-B14F-4D97-AF65-F5344CB8AC3E}">
        <p14:creationId xmlns:p14="http://schemas.microsoft.com/office/powerpoint/2010/main" val="197588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5760719" cy="1288234"/>
          </a:xfrm>
        </p:spPr>
        <p:txBody>
          <a:bodyPr vert="horz" lIns="91440" tIns="45720" rIns="91440" bIns="45720" rtlCol="0" anchor="ctr">
            <a:normAutofit/>
          </a:bodyPr>
          <a:lstStyle/>
          <a:p>
            <a:r>
              <a:rPr kumimoji="1" lang="ja-JP" altLang="en-US" sz="4000" b="1" kern="1200">
                <a:solidFill>
                  <a:schemeClr val="tx2"/>
                </a:solidFill>
                <a:latin typeface="+mj-lt"/>
                <a:ea typeface="+mj-ea"/>
                <a:cs typeface="+mj-cs"/>
              </a:rPr>
              <a:t>プレゼンのテーマ</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996682" y="2172990"/>
            <a:ext cx="10324619" cy="3108543"/>
          </a:xfrm>
          <a:prstGeom prst="rect">
            <a:avLst/>
          </a:prstGeom>
          <a:noFill/>
        </p:spPr>
        <p:txBody>
          <a:bodyPr wrap="square" rtlCol="0">
            <a:spAutoFit/>
          </a:bodyPr>
          <a:lstStyle/>
          <a:p>
            <a:pPr marL="342900" indent="-342900">
              <a:buFont typeface="+mj-ea"/>
              <a:buAutoNum type="circleNumDbPlain"/>
            </a:pPr>
            <a:r>
              <a:rPr kumimoji="1" lang="ja-JP" altLang="en-US" sz="2800"/>
              <a:t>普段どんな掃除をしているのか</a:t>
            </a:r>
            <a:endParaRPr kumimoji="1" lang="en-US" altLang="ja-JP" sz="2800" dirty="0"/>
          </a:p>
          <a:p>
            <a:pPr marL="342900" indent="-342900">
              <a:buFont typeface="+mj-ea"/>
              <a:buAutoNum type="circleNumDbPlain"/>
            </a:pPr>
            <a:endParaRPr lang="en-US" altLang="ja-JP" sz="2800" dirty="0"/>
          </a:p>
          <a:p>
            <a:pPr marL="342900" indent="-342900">
              <a:buFont typeface="+mj-ea"/>
              <a:buAutoNum type="circleNumDbPlain"/>
            </a:pPr>
            <a:r>
              <a:rPr kumimoji="1" lang="ja-JP" altLang="en-US" sz="2800"/>
              <a:t>神社清掃をしていて「楽しい」と思う瞬間</a:t>
            </a:r>
            <a:endParaRPr kumimoji="1" lang="en-US" altLang="ja-JP" sz="2800" dirty="0"/>
          </a:p>
          <a:p>
            <a:pPr marL="342900" indent="-342900">
              <a:buFont typeface="+mj-ea"/>
              <a:buAutoNum type="circleNumDbPlain"/>
            </a:pPr>
            <a:endParaRPr lang="en-US" altLang="ja-JP" sz="2800" dirty="0"/>
          </a:p>
          <a:p>
            <a:pPr marL="342900" indent="-342900">
              <a:buFont typeface="+mj-ea"/>
              <a:buAutoNum type="circleNumDbPlain"/>
            </a:pPr>
            <a:r>
              <a:rPr kumimoji="1" lang="ja-JP" altLang="en-US" sz="2800"/>
              <a:t>神社清掃を</a:t>
            </a:r>
            <a:r>
              <a:rPr lang="ja-JP" altLang="en-US" sz="2800"/>
              <a:t>すると・・・？</a:t>
            </a:r>
            <a:endParaRPr kumimoji="1" lang="en-US" altLang="ja-JP" sz="2800" dirty="0"/>
          </a:p>
          <a:p>
            <a:pPr marL="342900" indent="-342900">
              <a:buFont typeface="+mj-ea"/>
              <a:buAutoNum type="circleNumDbPlain"/>
            </a:pPr>
            <a:endParaRPr lang="en-US" altLang="ja-JP" sz="2800" dirty="0"/>
          </a:p>
          <a:p>
            <a:pPr marL="342900" indent="-342900">
              <a:buFont typeface="+mj-ea"/>
              <a:buAutoNum type="circleNumDbPlain"/>
            </a:pPr>
            <a:r>
              <a:rPr kumimoji="1" lang="ja-JP" altLang="en-US" sz="2800"/>
              <a:t>神社清掃を行うことで自分にどういった良いことがあるか</a:t>
            </a:r>
          </a:p>
        </p:txBody>
      </p:sp>
    </p:spTree>
    <p:extLst>
      <p:ext uri="{BB962C8B-B14F-4D97-AF65-F5344CB8AC3E}">
        <p14:creationId xmlns:p14="http://schemas.microsoft.com/office/powerpoint/2010/main" val="2545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9913485" cy="1288234"/>
          </a:xfrm>
        </p:spPr>
        <p:txBody>
          <a:bodyPr vert="horz" lIns="91440" tIns="45720" rIns="91440" bIns="45720" rtlCol="0" anchor="ctr">
            <a:normAutofit/>
          </a:bodyPr>
          <a:lstStyle/>
          <a:p>
            <a:r>
              <a:rPr lang="ja-JP" altLang="en-US" sz="4000" b="1">
                <a:solidFill>
                  <a:schemeClr val="tx2"/>
                </a:solidFill>
              </a:rPr>
              <a:t>①普段どんな掃除をしているのか</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893441" y="2135137"/>
            <a:ext cx="6007612"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a:solidFill>
                  <a:prstClr val="black"/>
                </a:solidFill>
                <a:latin typeface="游ゴシック" panose="020F0502020204030204"/>
                <a:ea typeface="游ゴシック" panose="020B0400000000000000" pitchFamily="34" charset="-128"/>
              </a:rPr>
              <a:t>主にやること</a:t>
            </a:r>
            <a:endParaRPr lang="en-US" altLang="ja-JP" sz="3600" dirty="0">
              <a:solidFill>
                <a:prstClr val="black"/>
              </a:solidFill>
              <a:latin typeface="游ゴシック" panose="020F0502020204030204"/>
              <a:ea typeface="游ゴシック"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游ゴシック" panose="020F0502020204030204"/>
              <a:ea typeface="游ゴシック" panose="020B0400000000000000" pitchFamily="34" charset="-128"/>
            </a:endParaRPr>
          </a:p>
          <a:p>
            <a:pPr marL="742950" indent="-742950">
              <a:buFont typeface="+mj-lt"/>
              <a:buAutoNum type="arabicPeriod"/>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溜まった落ち葉、枝を</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r>
              <a:rPr lang="en-US" altLang="ja-JP" sz="2800" dirty="0">
                <a:solidFill>
                  <a:prstClr val="black"/>
                </a:solidFill>
                <a:latin typeface="游ゴシック" panose="020F0502020204030204"/>
                <a:ea typeface="游ゴシック" panose="020B0400000000000000" pitchFamily="34" charset="-128"/>
              </a:rPr>
              <a:t>       </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ホウキや熊手で掃く</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1200150" lvl="1" indent="-742950">
              <a:buFont typeface="+mj-lt"/>
              <a:buAutoNum type="arabicPeriod"/>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2.</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　木や竹を</a:t>
            </a:r>
            <a:r>
              <a:rPr kumimoji="1" lang="ja-JP" altLang="en-US" sz="2800" b="0" i="0" u="sng"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約５０センチ</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に切る　</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pic>
        <p:nvPicPr>
          <p:cNvPr id="5" name="図 4" descr="人, 屋外, 民衆, ストリート が含まれている画像&#10;&#10;自動的に生成された説明">
            <a:extLst>
              <a:ext uri="{FF2B5EF4-FFF2-40B4-BE49-F238E27FC236}">
                <a16:creationId xmlns:a16="http://schemas.microsoft.com/office/drawing/2014/main" id="{F15E64E2-EDDD-3749-ABC9-7E38BAA4A02F}"/>
              </a:ext>
            </a:extLst>
          </p:cNvPr>
          <p:cNvPicPr>
            <a:picLocks noChangeAspect="1"/>
          </p:cNvPicPr>
          <p:nvPr/>
        </p:nvPicPr>
        <p:blipFill>
          <a:blip r:embed="rId2"/>
          <a:stretch>
            <a:fillRect/>
          </a:stretch>
        </p:blipFill>
        <p:spPr>
          <a:xfrm>
            <a:off x="6680634" y="2135137"/>
            <a:ext cx="4605847" cy="3456333"/>
          </a:xfrm>
          <a:prstGeom prst="rect">
            <a:avLst/>
          </a:prstGeom>
          <a:effectLst>
            <a:softEdge rad="127000"/>
          </a:effectLst>
        </p:spPr>
      </p:pic>
    </p:spTree>
    <p:extLst>
      <p:ext uri="{BB962C8B-B14F-4D97-AF65-F5344CB8AC3E}">
        <p14:creationId xmlns:p14="http://schemas.microsoft.com/office/powerpoint/2010/main" val="260102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9913485" cy="1288234"/>
          </a:xfrm>
        </p:spPr>
        <p:txBody>
          <a:bodyPr vert="horz" lIns="91440" tIns="45720" rIns="91440" bIns="45720" rtlCol="0" anchor="ctr">
            <a:normAutofit/>
          </a:bodyPr>
          <a:lstStyle/>
          <a:p>
            <a:r>
              <a:rPr lang="ja-JP" altLang="en-US" sz="4000" b="1">
                <a:solidFill>
                  <a:schemeClr val="tx2"/>
                </a:solidFill>
              </a:rPr>
              <a:t>①普段どんな掃除をしているのか</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484849" y="1356182"/>
            <a:ext cx="90501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R="0" lvl="1" algn="l" defTabSz="914400" rtl="0" eaLnBrk="1" fontAlgn="auto" latinLnBrk="0" hangingPunct="1">
              <a:lnSpc>
                <a:spcPct val="100000"/>
              </a:lnSpc>
              <a:spcBef>
                <a:spcPts val="0"/>
              </a:spcBef>
              <a:spcAft>
                <a:spcPts val="0"/>
              </a:spcAft>
              <a:buClrTx/>
              <a:buSzTx/>
              <a:tabLst/>
              <a:defRPr/>
            </a:pPr>
            <a:r>
              <a:rPr lang="en-US" altLang="ja-JP" sz="2800" dirty="0">
                <a:solidFill>
                  <a:prstClr val="black"/>
                </a:solidFill>
                <a:latin typeface="游ゴシック" panose="020F0502020204030204"/>
                <a:ea typeface="游ゴシック" panose="020B0400000000000000" pitchFamily="34" charset="-128"/>
              </a:rPr>
              <a:t>3.</a:t>
            </a:r>
            <a:r>
              <a:rPr lang="ja-JP" altLang="en-US" sz="2800">
                <a:solidFill>
                  <a:prstClr val="black"/>
                </a:solidFill>
                <a:latin typeface="游ゴシック" panose="020F0502020204030204"/>
                <a:ea typeface="游ゴシック" panose="020B0400000000000000" pitchFamily="34" charset="-128"/>
              </a:rPr>
              <a:t>　切ったものをまとめて運ぶ</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pic>
        <p:nvPicPr>
          <p:cNvPr id="6" name="図 5" descr="干し草の上に座っている男性&#10;&#10;低い精度で自動的に生成された説明">
            <a:extLst>
              <a:ext uri="{FF2B5EF4-FFF2-40B4-BE49-F238E27FC236}">
                <a16:creationId xmlns:a16="http://schemas.microsoft.com/office/drawing/2014/main" id="{9C8E7C48-C172-DB41-9EB7-757707395BBA}"/>
              </a:ext>
            </a:extLst>
          </p:cNvPr>
          <p:cNvPicPr>
            <a:picLocks noChangeAspect="1"/>
          </p:cNvPicPr>
          <p:nvPr/>
        </p:nvPicPr>
        <p:blipFill>
          <a:blip r:embed="rId2"/>
          <a:stretch>
            <a:fillRect/>
          </a:stretch>
        </p:blipFill>
        <p:spPr>
          <a:xfrm>
            <a:off x="2891947" y="2565638"/>
            <a:ext cx="5576888" cy="3717925"/>
          </a:xfrm>
          <a:prstGeom prst="rect">
            <a:avLst/>
          </a:prstGeom>
          <a:effectLst>
            <a:softEdge rad="139700"/>
          </a:effectLst>
        </p:spPr>
      </p:pic>
    </p:spTree>
    <p:extLst>
      <p:ext uri="{BB962C8B-B14F-4D97-AF65-F5344CB8AC3E}">
        <p14:creationId xmlns:p14="http://schemas.microsoft.com/office/powerpoint/2010/main" val="226329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9913485" cy="1288234"/>
          </a:xfrm>
        </p:spPr>
        <p:txBody>
          <a:bodyPr vert="horz" lIns="91440" tIns="45720" rIns="91440" bIns="45720" rtlCol="0" anchor="ctr">
            <a:normAutofit/>
          </a:bodyPr>
          <a:lstStyle/>
          <a:p>
            <a:r>
              <a:rPr lang="ja-JP" altLang="en-US" sz="4000" b="1">
                <a:solidFill>
                  <a:schemeClr val="tx2"/>
                </a:solidFill>
              </a:rPr>
              <a:t>①普段どんな掃除をしているのか</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484849" y="1356182"/>
            <a:ext cx="90501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游ゴシック" panose="020F0502020204030204"/>
                <a:ea typeface="游ゴシック" panose="020B0400000000000000" pitchFamily="34" charset="-128"/>
              </a:rPr>
              <a:t>4</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　後日、専門業者の方に処分してもらう</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pic>
        <p:nvPicPr>
          <p:cNvPr id="6" name="図 5" descr="庭に植えている植物&#10;&#10;低い精度で自動的に生成された説明">
            <a:extLst>
              <a:ext uri="{FF2B5EF4-FFF2-40B4-BE49-F238E27FC236}">
                <a16:creationId xmlns:a16="http://schemas.microsoft.com/office/drawing/2014/main" id="{9FACF6D2-470D-DA48-8419-A83B8CEEDF0B}"/>
              </a:ext>
            </a:extLst>
          </p:cNvPr>
          <p:cNvPicPr>
            <a:picLocks noChangeAspect="1"/>
          </p:cNvPicPr>
          <p:nvPr/>
        </p:nvPicPr>
        <p:blipFill rotWithShape="1">
          <a:blip r:embed="rId2"/>
          <a:srcRect l="9309" t="118" r="9354"/>
          <a:stretch/>
        </p:blipFill>
        <p:spPr>
          <a:xfrm>
            <a:off x="3081056" y="2683248"/>
            <a:ext cx="6199322" cy="3517486"/>
          </a:xfrm>
          <a:prstGeom prst="rect">
            <a:avLst/>
          </a:prstGeom>
          <a:effectLst>
            <a:softEdge rad="127000"/>
          </a:effectLst>
        </p:spPr>
      </p:pic>
    </p:spTree>
    <p:extLst>
      <p:ext uri="{BB962C8B-B14F-4D97-AF65-F5344CB8AC3E}">
        <p14:creationId xmlns:p14="http://schemas.microsoft.com/office/powerpoint/2010/main" val="362998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4000" b="1" kern="1200">
                <a:solidFill>
                  <a:schemeClr val="tx2"/>
                </a:solidFill>
                <a:latin typeface="+mj-lt"/>
                <a:ea typeface="+mj-ea"/>
                <a:cs typeface="+mj-cs"/>
              </a:rPr>
              <a:t>②神社清掃をしていて「楽しい」と思う瞬間</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655645" y="2828835"/>
            <a:ext cx="905014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・仲間と喋っている時</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游ゴシック" panose="020F0502020204030204"/>
              <a:ea typeface="游ゴシック"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・神社が綺麗になったと感じた時</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40144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4000" b="1" kern="1200">
                <a:solidFill>
                  <a:schemeClr val="tx2"/>
                </a:solidFill>
                <a:latin typeface="+mj-lt"/>
                <a:ea typeface="+mj-ea"/>
                <a:cs typeface="+mj-cs"/>
              </a:rPr>
              <a:t>②神社清掃をしていて「楽しい」と思う瞬間</a:t>
            </a:r>
            <a:endParaRPr kumimoji="1" lang="en-US" altLang="ja-JP" sz="40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185841" y="1945500"/>
            <a:ext cx="10059353" cy="41696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34" charset="-128"/>
              </a:rPr>
              <a:t>　</a:t>
            </a:r>
            <a:r>
              <a:rPr lang="ja-JP" altLang="en-US" sz="3600">
                <a:solidFill>
                  <a:prstClr val="black"/>
                </a:solidFill>
                <a:latin typeface="游ゴシック" panose="020F0502020204030204"/>
                <a:ea typeface="游ゴシック" panose="020B0400000000000000" pitchFamily="34" charset="-128"/>
              </a:rPr>
              <a:t>・参加者たちと喋って笑いあう瞬間</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3600">
                <a:solidFill>
                  <a:prstClr val="black"/>
                </a:solidFill>
                <a:latin typeface="游ゴシック" panose="020F0502020204030204"/>
                <a:ea typeface="游ゴシック" panose="020B0400000000000000" pitchFamily="34" charset="-128"/>
              </a:rPr>
              <a:t>　「バカみたいなことまでできる神社清掃」</a:t>
            </a:r>
            <a:endParaRPr lang="en-US" altLang="ja-JP" sz="3600" dirty="0">
              <a:solidFill>
                <a:prstClr val="black"/>
              </a:solidFill>
              <a:latin typeface="游ゴシック" panose="020F0502020204030204"/>
              <a:ea typeface="游ゴシック" panose="020B0400000000000000" pitchFamily="34"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　・それぞれの仲間の成長を見られる瞬間</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lvl="0">
              <a:lnSpc>
                <a:spcPct val="150000"/>
              </a:lnSpc>
              <a:defRPr/>
            </a:pPr>
            <a:r>
              <a:rPr lang="ja-JP" altLang="en-US" sz="3600">
                <a:solidFill>
                  <a:prstClr val="black"/>
                </a:solidFill>
              </a:rPr>
              <a:t>　・汚かったところが綺麗になった時＝達成感</a:t>
            </a:r>
            <a:endParaRPr lang="en-US" altLang="ja-JP" sz="3600" dirty="0">
              <a:solidFill>
                <a:prstClr val="black"/>
              </a:solidFill>
            </a:endParaRPr>
          </a:p>
          <a:p>
            <a:pPr lvl="0">
              <a:lnSpc>
                <a:spcPct val="150000"/>
              </a:lnSpc>
              <a:defRPr/>
            </a:pPr>
            <a:r>
              <a:rPr lang="ja-JP" altLang="en-US" sz="3600">
                <a:solidFill>
                  <a:prstClr val="black"/>
                </a:solidFill>
              </a:rPr>
              <a:t>　・清掃後のお参り「ゲームでいうセーブ」</a:t>
            </a:r>
            <a:endParaRPr lang="en-US" altLang="ja-JP" sz="3600" dirty="0">
              <a:solidFill>
                <a:prstClr val="black"/>
              </a:solidFill>
            </a:endParaRPr>
          </a:p>
        </p:txBody>
      </p:sp>
    </p:spTree>
    <p:extLst>
      <p:ext uri="{BB962C8B-B14F-4D97-AF65-F5344CB8AC3E}">
        <p14:creationId xmlns:p14="http://schemas.microsoft.com/office/powerpoint/2010/main" val="32276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lang="ja-JP" altLang="en-US" sz="3200" b="1">
                <a:solidFill>
                  <a:schemeClr val="tx2"/>
                </a:solidFill>
              </a:rPr>
              <a:t>③神社清掃をすると・・・？</a:t>
            </a:r>
            <a:endParaRPr kumimoji="1" lang="en-US" altLang="ja-JP" sz="32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630618" y="2343332"/>
            <a:ext cx="905014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・地域活性化</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a:solidFill>
                  <a:prstClr val="black"/>
                </a:solidFill>
                <a:latin typeface="游ゴシック" panose="020F0502020204030204"/>
                <a:ea typeface="游ゴシック" panose="020B0400000000000000" pitchFamily="34" charset="-128"/>
              </a:rPr>
              <a:t>　全国にコミュニティが繋がっていく</a:t>
            </a:r>
            <a:endParaRPr lang="en-US" altLang="ja-JP" sz="3600" dirty="0">
              <a:solidFill>
                <a:prstClr val="black"/>
              </a:solidFill>
              <a:latin typeface="游ゴシック" panose="020F0502020204030204"/>
              <a:ea typeface="游ゴシック" panose="020B0400000000000000" pitchFamily="34" charset="-128"/>
            </a:endParaRPr>
          </a:p>
          <a:p>
            <a:pPr lvl="0">
              <a:defRPr/>
            </a:pPr>
            <a:r>
              <a:rPr lang="ja-JP" altLang="en-US" sz="3600">
                <a:solidFill>
                  <a:prstClr val="black"/>
                </a:solidFill>
              </a:rPr>
              <a:t>・神社清掃をすることによって周辺地域の方々も入りやすいような場所になる</a:t>
            </a:r>
            <a:endParaRPr lang="en-US" altLang="ja-JP" sz="3600" dirty="0">
              <a:solidFill>
                <a:prstClr val="black"/>
              </a:solidFill>
            </a:endParaRPr>
          </a:p>
          <a:p>
            <a:pPr lvl="0">
              <a:defRPr/>
            </a:pPr>
            <a:endParaRPr lang="en-US" altLang="ja-JP" sz="3600" dirty="0">
              <a:solidFill>
                <a:prstClr val="black"/>
              </a:solidFill>
            </a:endParaRPr>
          </a:p>
          <a:p>
            <a:pPr lvl="0">
              <a:defRPr/>
            </a:pPr>
            <a:r>
              <a:rPr lang="ja-JP" altLang="en-US" sz="3600">
                <a:solidFill>
                  <a:prstClr val="black"/>
                </a:solidFill>
              </a:rPr>
              <a:t>人がいてこその神社</a:t>
            </a:r>
            <a:endParaRPr lang="en-US" altLang="ja-JP" sz="3600" dirty="0">
              <a:solidFill>
                <a:prstClr val="black"/>
              </a:solidFill>
            </a:endParaRPr>
          </a:p>
        </p:txBody>
      </p:sp>
    </p:spTree>
    <p:extLst>
      <p:ext uri="{BB962C8B-B14F-4D97-AF65-F5344CB8AC3E}">
        <p14:creationId xmlns:p14="http://schemas.microsoft.com/office/powerpoint/2010/main" val="417319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sp>
        <p:nvSpPr>
          <p:cNvPr id="2" name="タイトル 1">
            <a:extLst>
              <a:ext uri="{FF2B5EF4-FFF2-40B4-BE49-F238E27FC236}">
                <a16:creationId xmlns:a16="http://schemas.microsoft.com/office/drawing/2014/main" id="{4FBBA5B5-A67B-FB4A-A822-DFD85B4A52FA}"/>
              </a:ext>
            </a:extLst>
          </p:cNvPr>
          <p:cNvSpPr>
            <a:spLocks noGrp="1"/>
          </p:cNvSpPr>
          <p:nvPr>
            <p:ph type="title"/>
          </p:nvPr>
        </p:nvSpPr>
        <p:spPr>
          <a:xfrm>
            <a:off x="723649" y="657266"/>
            <a:ext cx="10469070" cy="1288234"/>
          </a:xfrm>
        </p:spPr>
        <p:txBody>
          <a:bodyPr vert="horz" lIns="91440" tIns="45720" rIns="91440" bIns="45720" rtlCol="0" anchor="ctr">
            <a:normAutofit/>
          </a:bodyPr>
          <a:lstStyle/>
          <a:p>
            <a:r>
              <a:rPr kumimoji="1" lang="ja-JP" altLang="en-US" sz="2800" b="1" kern="1200">
                <a:solidFill>
                  <a:schemeClr val="tx2"/>
                </a:solidFill>
                <a:latin typeface="+mj-lt"/>
                <a:ea typeface="+mj-ea"/>
                <a:cs typeface="+mj-cs"/>
              </a:rPr>
              <a:t>④神社清掃を行うことで自分にどういった良いことがあるか</a:t>
            </a:r>
            <a:endParaRPr kumimoji="1" lang="en-US" altLang="ja-JP" sz="2800" b="1" kern="1200" dirty="0">
              <a:solidFill>
                <a:schemeClr val="tx2"/>
              </a:solidFill>
              <a:latin typeface="+mj-lt"/>
              <a:ea typeface="+mj-ea"/>
              <a:cs typeface="+mj-cs"/>
            </a:endParaRPr>
          </a:p>
        </p:txBody>
      </p:sp>
      <p:sp>
        <p:nvSpPr>
          <p:cNvPr id="4" name="テキスト ボックス 3">
            <a:extLst>
              <a:ext uri="{FF2B5EF4-FFF2-40B4-BE49-F238E27FC236}">
                <a16:creationId xmlns:a16="http://schemas.microsoft.com/office/drawing/2014/main" id="{25AC450D-43F4-9147-A131-EF7EA007EFDB}"/>
              </a:ext>
            </a:extLst>
          </p:cNvPr>
          <p:cNvSpPr txBox="1"/>
          <p:nvPr/>
        </p:nvSpPr>
        <p:spPr>
          <a:xfrm>
            <a:off x="1484849" y="2062153"/>
            <a:ext cx="9050144" cy="31085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游ゴシック" panose="020F0502020204030204"/>
                <a:ea typeface="游ゴシック" panose="020B0400000000000000" pitchFamily="34" charset="-128"/>
              </a:rPr>
              <a:t>・最初は「めんどくさそう」→やってみたら楽しい</a:t>
            </a:r>
            <a:endParaRPr lang="en-US" altLang="ja-JP" sz="2800" dirty="0">
              <a:solidFill>
                <a:prstClr val="black"/>
              </a:solidFill>
              <a:latin typeface="游ゴシック" panose="020F0502020204030204"/>
              <a:ea typeface="游ゴシック" panose="020B0400000000000000" pitchFamily="34" charset="-128"/>
            </a:endParaRPr>
          </a:p>
          <a:p>
            <a:pPr>
              <a:defRPr/>
            </a:pPr>
            <a:r>
              <a:rPr lang="ja-JP" altLang="en-US" sz="2800">
                <a:solidFill>
                  <a:prstClr val="black"/>
                </a:solidFill>
                <a:latin typeface="游ゴシック" panose="020F0502020204030204"/>
                <a:ea typeface="游ゴシック" panose="020B0400000000000000" pitchFamily="34" charset="-128"/>
              </a:rPr>
              <a:t>　</a:t>
            </a:r>
            <a:r>
              <a:rPr lang="ja-JP" altLang="en-US" sz="2800">
                <a:solidFill>
                  <a:prstClr val="black"/>
                </a:solidFill>
              </a:rPr>
              <a:t>価値観も変わる！</a:t>
            </a:r>
            <a:endParaRPr lang="en-US" altLang="ja-JP" sz="2800" dirty="0">
              <a:solidFill>
                <a:prstClr val="black"/>
              </a:solidFill>
              <a:latin typeface="游ゴシック" panose="020F0502020204030204"/>
              <a:ea typeface="游ゴシック" panose="020B0400000000000000" pitchFamily="34"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・同世代の仲間、頼れる大人→居場所ができる</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游ゴシック" panose="020F0502020204030204"/>
              <a:ea typeface="游ゴシック" panose="020B0400000000000000" pitchFamily="34"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rPr>
              <a:t>・自分らしさが見つかる→地域活性化</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6420909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452</Words>
  <Application>Microsoft Macintosh PowerPoint</Application>
  <PresentationFormat>ワイド画面</PresentationFormat>
  <Paragraphs>64</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神社清掃 プレゼン</vt:lpstr>
      <vt:lpstr>プレゼンのテーマ</vt:lpstr>
      <vt:lpstr>①普段どんな掃除をしているのか</vt:lpstr>
      <vt:lpstr>①普段どんな掃除をしているのか</vt:lpstr>
      <vt:lpstr>①普段どんな掃除をしているのか</vt:lpstr>
      <vt:lpstr>②神社清掃をしていて「楽しい」と思う瞬間</vt:lpstr>
      <vt:lpstr>②神社清掃をしていて「楽しい」と思う瞬間</vt:lpstr>
      <vt:lpstr>③神社清掃をすると・・・？</vt:lpstr>
      <vt:lpstr>④神社清掃を行うことで自分にどういった良いことがあるか</vt:lpstr>
      <vt:lpstr>④神社清掃を行うことで自分にどういった良いことがあるか</vt:lpstr>
      <vt:lpstr>④神社清掃を行うことで自分にどういった良いことがあるか</vt:lpstr>
      <vt:lpstr>④神社清掃をすることで自分にどういった良いことがあるか</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神社清掃プレゼン</dc:title>
  <dc:creator>ynayuyuyna@gmail.com</dc:creator>
  <cp:lastModifiedBy>ynayuyuyna@gmail.com</cp:lastModifiedBy>
  <cp:revision>6</cp:revision>
  <dcterms:created xsi:type="dcterms:W3CDTF">2021-03-20T02:00:44Z</dcterms:created>
  <dcterms:modified xsi:type="dcterms:W3CDTF">2021-03-21T04:44:57Z</dcterms:modified>
</cp:coreProperties>
</file>